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8" r:id="rId3"/>
    <p:sldId id="256" r:id="rId4"/>
    <p:sldId id="257" r:id="rId5"/>
    <p:sldId id="259" r:id="rId6"/>
    <p:sldId id="260" r:id="rId7"/>
    <p:sldId id="261" r:id="rId8"/>
    <p:sldId id="267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7" r:id="rId22"/>
    <p:sldId id="278" r:id="rId23"/>
    <p:sldId id="279" r:id="rId24"/>
    <p:sldId id="281" r:id="rId25"/>
    <p:sldId id="282" r:id="rId26"/>
    <p:sldId id="283" r:id="rId27"/>
    <p:sldId id="280" r:id="rId28"/>
    <p:sldId id="27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AB0FAC"/>
    <a:srgbClr val="FFA100"/>
    <a:srgbClr val="FF00FF"/>
    <a:srgbClr val="C10000"/>
    <a:srgbClr val="BF9001"/>
    <a:srgbClr val="7030A0"/>
    <a:srgbClr val="2F5597"/>
    <a:srgbClr val="FF0000"/>
    <a:srgbClr val="71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48" autoAdjust="0"/>
    <p:restoredTop sz="94660"/>
  </p:normalViewPr>
  <p:slideViewPr>
    <p:cSldViewPr snapToGrid="0">
      <p:cViewPr>
        <p:scale>
          <a:sx n="130" d="100"/>
          <a:sy n="130" d="100"/>
        </p:scale>
        <p:origin x="4344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30.png>
</file>

<file path=ppt/media/image44.png>
</file>

<file path=ppt/media/image440.png>
</file>

<file path=ppt/media/image45.png>
</file>

<file path=ppt/media/image450.png>
</file>

<file path=ppt/media/image46.png>
</file>

<file path=ppt/media/image460.png>
</file>

<file path=ppt/media/image47.png>
</file>

<file path=ppt/media/image470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09E9E-428F-DCDE-3C15-39FDDB3B0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965867-8C8E-6C52-220A-6D8663334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FA279-A270-F9D2-3A6A-2E616B9B5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EEB9-631C-6961-3F61-492C05F9B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DAD73-CA10-A919-4E05-51C1E9796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225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CFD2-3226-29FC-AA6C-CD920CD7D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7659F5-C6F1-B6D1-3C56-8B9942931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DF5D5-117F-E57E-D527-8327B794E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AF04B-FCB7-CCE9-52AB-3ECB91E0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FBA39-E2BA-57C4-939E-96CEA0254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8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6B1918-56E1-A408-F752-F37809296F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36D65-ADB5-C95D-CDE3-78BED22A2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BC9C0-9CEF-42E6-4973-CE8AE7D2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06B96-4A0A-3D50-47DE-012ED7A88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0F911-C763-4CF2-14CA-C3B73F8E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525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F54C-1AC1-822F-108D-60E24C04F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8F149-315B-3DD2-71CF-2B53BFACD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735E7-ACDB-7DBD-12E5-5D8F310F6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2FB32-8C11-A171-9B92-E9816378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0F443-CBB8-706D-FF92-15591B37B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2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2174B-D6FF-521A-75B3-E8C2BC90F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DFF84-F750-053C-34C0-784696EAC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A029D-3F95-7A4B-CF98-559BD2E3B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1C92D-5474-274F-2DFA-16E1740EF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BD254-9A0F-02C6-7C09-60CE8F7F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3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C3E69-4735-CB18-3468-8639238CE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5A7EA-F73F-72E6-7C15-791682DA3C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70E76-C961-45D1-23F6-6D62E6130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E651B-B01E-5FDA-12F2-70219FEE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F6436-DCC4-1485-FD5C-A492C689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FC9FE-6319-1830-976A-0F5A04472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46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3D70-8070-C041-E1DF-8E288DD2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7123C-91FD-CA50-A720-0C9DCFEA3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F14DC-23D6-7013-9EFD-5343D7F39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7821E4-D989-E4CD-FFF2-C8D6F88BA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7787C-430F-5FD7-9329-72552ABD8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956867-6F3B-F849-C464-B8381A4A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8984D3-B39A-56BF-A6CC-ADE030780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EB2870-99D9-3E3B-2CBF-0CE58EF38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7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485E2-0D9F-3228-410D-996906D3B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812CE-4C8F-447F-AA26-B76A3CC2C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4D4E7B-6C00-044D-1BAA-1C7A24D9F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54F26-4F1E-84D5-43D1-2B38E02BC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8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481E1-A246-BAB0-3B35-4447B29C6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366F95-4123-965A-9602-BD39AB878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210323-DC2A-619B-7517-E022B56B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5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4C6F6-8927-98E6-B27F-944FB0AC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2D540-A32B-ADEB-CE74-C4E3D8CF0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077-82A1-9616-B110-8B8F907EF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636EE-25C4-CB88-0ECD-8B7DBE76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7ADC4-43EE-06D1-0512-DB9AEAF29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48EB8-53DB-8518-E2A0-8F86D7BEA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71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D73A8-0CD7-BB61-8857-49A9431E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C6ACDD-C204-AD1B-752D-89B3A0C4B8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2AAD9-B76C-9E07-F4D7-C35152EDC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EC735-37F9-69BD-0180-1E6D45422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597A1-AAD1-4198-A753-0106C16BD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B7C53-10B4-0017-4031-CE1C1F1F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90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F19012-9579-CD98-99D8-45CE0D84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6506E-6475-50F9-FF81-642E7F13A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F7E27-09C2-177E-FEBD-CCEF14DA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71CB9-7EE0-4915-BEC3-D74A15C5378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47193-85E5-0437-E704-94B03EBB79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074B4-1A46-ED6D-FE81-068660519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6D802-B2AC-4D08-82A3-EA0D9308D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1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13" Type="http://schemas.openxmlformats.org/officeDocument/2006/relationships/image" Target="../media/image54.png"/><Relationship Id="rId3" Type="http://schemas.openxmlformats.org/officeDocument/2006/relationships/image" Target="../media/image50.png"/><Relationship Id="rId7" Type="http://schemas.openxmlformats.org/officeDocument/2006/relationships/image" Target="../media/image450.png"/><Relationship Id="rId12" Type="http://schemas.openxmlformats.org/officeDocument/2006/relationships/image" Target="../media/image5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0.png"/><Relationship Id="rId11" Type="http://schemas.openxmlformats.org/officeDocument/2006/relationships/image" Target="../media/image52.png"/><Relationship Id="rId5" Type="http://schemas.openxmlformats.org/officeDocument/2006/relationships/image" Target="../media/image430.png"/><Relationship Id="rId10" Type="http://schemas.openxmlformats.org/officeDocument/2006/relationships/image" Target="../media/image51.png"/><Relationship Id="rId4" Type="http://schemas.openxmlformats.org/officeDocument/2006/relationships/image" Target="../media/image420.png"/><Relationship Id="rId9" Type="http://schemas.openxmlformats.org/officeDocument/2006/relationships/image" Target="../media/image470.png"/><Relationship Id="rId1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A377923-7F33-9673-76E1-2F8127D80D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69" t="32472" r="3724" b="5300"/>
          <a:stretch/>
        </p:blipFill>
        <p:spPr>
          <a:xfrm>
            <a:off x="2226905" y="80817"/>
            <a:ext cx="8665029" cy="637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7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5D77C68-A726-7B9B-FC0B-B0E794A4442B}"/>
              </a:ext>
            </a:extLst>
          </p:cNvPr>
          <p:cNvGrpSpPr/>
          <p:nvPr/>
        </p:nvGrpSpPr>
        <p:grpSpPr>
          <a:xfrm>
            <a:off x="1605915" y="654626"/>
            <a:ext cx="4027170" cy="2260968"/>
            <a:chOff x="1605915" y="654626"/>
            <a:chExt cx="4027170" cy="226096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8210A7F-F48B-8C25-5CEA-1F3089F672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5915" y="654626"/>
              <a:ext cx="4027170" cy="2260968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5B50B3D-2E92-5AFE-FF9A-3E99A0B9B167}"/>
                </a:ext>
              </a:extLst>
            </p:cNvPr>
            <p:cNvGrpSpPr/>
            <p:nvPr/>
          </p:nvGrpSpPr>
          <p:grpSpPr>
            <a:xfrm rot="1237682">
              <a:off x="2903644" y="1150871"/>
              <a:ext cx="2285575" cy="1141477"/>
              <a:chOff x="2434011" y="305723"/>
              <a:chExt cx="3929945" cy="1594826"/>
            </a:xfrm>
          </p:grpSpPr>
          <p:sp>
            <p:nvSpPr>
              <p:cNvPr id="6" name="Arrow: Curved Right 5">
                <a:extLst>
                  <a:ext uri="{FF2B5EF4-FFF2-40B4-BE49-F238E27FC236}">
                    <a16:creationId xmlns:a16="http://schemas.microsoft.com/office/drawing/2014/main" id="{9C430E48-B3D5-0E00-1636-100E9CDBF317}"/>
                  </a:ext>
                </a:extLst>
              </p:cNvPr>
              <p:cNvSpPr/>
              <p:nvPr/>
            </p:nvSpPr>
            <p:spPr>
              <a:xfrm rot="5130056">
                <a:off x="3703166" y="-963432"/>
                <a:ext cx="1391636" cy="3929945"/>
              </a:xfrm>
              <a:prstGeom prst="curvedRightArrow">
                <a:avLst>
                  <a:gd name="adj1" fmla="val 19432"/>
                  <a:gd name="adj2" fmla="val 50000"/>
                  <a:gd name="adj3" fmla="val 25000"/>
                </a:avLst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7C87C4F-8D7D-A24C-0770-07140C2638E5}"/>
                  </a:ext>
                </a:extLst>
              </p:cNvPr>
              <p:cNvSpPr txBox="1"/>
              <p:nvPr/>
            </p:nvSpPr>
            <p:spPr>
              <a:xfrm>
                <a:off x="3009781" y="1384533"/>
                <a:ext cx="3065926" cy="516016"/>
              </a:xfrm>
              <a:prstGeom prst="rect">
                <a:avLst/>
              </a:prstGeom>
              <a:solidFill>
                <a:schemeClr val="bg1">
                  <a:alpha val="58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Drag and Drop</a:t>
                </a:r>
                <a:endParaRPr lang="en-US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39D28F7-F772-378F-6A9F-87EEC34D5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848" y="1456301"/>
            <a:ext cx="29019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420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2BE40-865D-6871-0B0C-9BEB70628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56173D67-86DB-2E68-EBFD-DD2F4BFE2D49}"/>
              </a:ext>
            </a:extLst>
          </p:cNvPr>
          <p:cNvGrpSpPr/>
          <p:nvPr/>
        </p:nvGrpSpPr>
        <p:grpSpPr>
          <a:xfrm>
            <a:off x="502363" y="416769"/>
            <a:ext cx="3339754" cy="2428017"/>
            <a:chOff x="502363" y="416769"/>
            <a:chExt cx="3339754" cy="242801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EE0A10-C1A2-5071-71C7-C4DA86011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207" y="688068"/>
              <a:ext cx="2739453" cy="2156718"/>
            </a:xfrm>
            <a:prstGeom prst="rect">
              <a:avLst/>
            </a:prstGeom>
          </p:spPr>
        </p:pic>
        <p:sp>
          <p:nvSpPr>
            <p:cNvPr id="2" name="Arrow: Down 1">
              <a:extLst>
                <a:ext uri="{FF2B5EF4-FFF2-40B4-BE49-F238E27FC236}">
                  <a16:creationId xmlns:a16="http://schemas.microsoft.com/office/drawing/2014/main" id="{5D099D61-EFCD-92C2-F454-ABE952EB35AF}"/>
                </a:ext>
              </a:extLst>
            </p:cNvPr>
            <p:cNvSpPr/>
            <p:nvPr/>
          </p:nvSpPr>
          <p:spPr>
            <a:xfrm>
              <a:off x="502363" y="688068"/>
              <a:ext cx="280997" cy="2041262"/>
            </a:xfrm>
            <a:prstGeom prst="downArrow">
              <a:avLst/>
            </a:prstGeom>
            <a:noFill/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wrap="none" lIns="91440"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Create fit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1E9790-BB00-EC83-6D2E-9C4D84D235E4}"/>
                </a:ext>
              </a:extLst>
            </p:cNvPr>
            <p:cNvSpPr txBox="1"/>
            <p:nvPr/>
          </p:nvSpPr>
          <p:spPr>
            <a:xfrm>
              <a:off x="2886805" y="885455"/>
              <a:ext cx="546625" cy="1692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Data list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EFF9BCD-6391-0D80-03B7-16D0FBA864D8}"/>
                </a:ext>
              </a:extLst>
            </p:cNvPr>
            <p:cNvSpPr txBox="1"/>
            <p:nvPr/>
          </p:nvSpPr>
          <p:spPr>
            <a:xfrm>
              <a:off x="3087053" y="2152506"/>
              <a:ext cx="411972" cy="1692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Fit list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9DDB6DA2-24AF-D9C9-3402-4FB06E546408}"/>
                </a:ext>
              </a:extLst>
            </p:cNvPr>
            <p:cNvSpPr/>
            <p:nvPr/>
          </p:nvSpPr>
          <p:spPr>
            <a:xfrm>
              <a:off x="1017207" y="1041267"/>
              <a:ext cx="1590355" cy="180085"/>
            </a:xfrm>
            <a:prstGeom prst="roundRect">
              <a:avLst>
                <a:gd name="adj" fmla="val 50000"/>
              </a:avLst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F87704D-DCD3-09E4-F057-DB99DFD4C9CB}"/>
                </a:ext>
              </a:extLst>
            </p:cNvPr>
            <p:cNvSpPr/>
            <p:nvPr/>
          </p:nvSpPr>
          <p:spPr>
            <a:xfrm>
              <a:off x="944880" y="2496687"/>
              <a:ext cx="2385060" cy="180085"/>
            </a:xfrm>
            <a:prstGeom prst="roundRect">
              <a:avLst>
                <a:gd name="adj" fmla="val 50000"/>
              </a:avLst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F4E862-10FE-A951-03BD-0140BD74E97B}"/>
                </a:ext>
              </a:extLst>
            </p:cNvPr>
            <p:cNvSpPr txBox="1"/>
            <p:nvPr/>
          </p:nvSpPr>
          <p:spPr>
            <a:xfrm>
              <a:off x="880760" y="854677"/>
              <a:ext cx="99386" cy="215444"/>
            </a:xfrm>
            <a:prstGeom prst="rect">
              <a:avLst/>
            </a:prstGeom>
            <a:solidFill>
              <a:srgbClr val="FF0000">
                <a:alpha val="48000"/>
              </a:srgb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6968E5F-33D3-C686-DC0A-FA6656985BAD}"/>
                </a:ext>
              </a:extLst>
            </p:cNvPr>
            <p:cNvSpPr txBox="1"/>
            <p:nvPr/>
          </p:nvSpPr>
          <p:spPr>
            <a:xfrm>
              <a:off x="882057" y="2301447"/>
              <a:ext cx="99386" cy="215444"/>
            </a:xfrm>
            <a:prstGeom prst="rect">
              <a:avLst/>
            </a:prstGeom>
            <a:solidFill>
              <a:srgbClr val="FF0000">
                <a:alpha val="48000"/>
              </a:srgb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43EC142-A4C6-E7CF-28C4-FD2DA25812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3" y="440517"/>
              <a:ext cx="199127" cy="2025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414FC00-D256-902E-D460-80F0F7A95D67}"/>
                </a:ext>
              </a:extLst>
            </p:cNvPr>
            <p:cNvSpPr txBox="1"/>
            <p:nvPr/>
          </p:nvSpPr>
          <p:spPr>
            <a:xfrm>
              <a:off x="1396854" y="416769"/>
              <a:ext cx="713337" cy="1692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Data index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3AA95AA-2DE8-70A1-A8B4-1D528802B1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3" y="1791970"/>
              <a:ext cx="199127" cy="2025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B76B5BF-64FE-12BE-B21C-3E6A401D97EF}"/>
                </a:ext>
              </a:extLst>
            </p:cNvPr>
            <p:cNvSpPr txBox="1"/>
            <p:nvPr/>
          </p:nvSpPr>
          <p:spPr>
            <a:xfrm>
              <a:off x="1396854" y="1659072"/>
              <a:ext cx="578685" cy="1692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Fit index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596740F-C71B-2D82-342F-42866C99040A}"/>
                </a:ext>
              </a:extLst>
            </p:cNvPr>
            <p:cNvSpPr txBox="1"/>
            <p:nvPr/>
          </p:nvSpPr>
          <p:spPr>
            <a:xfrm>
              <a:off x="3742731" y="2409169"/>
              <a:ext cx="99386" cy="215444"/>
            </a:xfrm>
            <a:prstGeom prst="rect">
              <a:avLst/>
            </a:prstGeom>
            <a:solidFill>
              <a:srgbClr val="FF0000">
                <a:alpha val="48000"/>
              </a:srgbClr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3516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6197533B-4D80-7B08-F2AB-8AEFBC35E7CC}"/>
              </a:ext>
            </a:extLst>
          </p:cNvPr>
          <p:cNvGrpSpPr/>
          <p:nvPr/>
        </p:nvGrpSpPr>
        <p:grpSpPr>
          <a:xfrm>
            <a:off x="417786" y="792457"/>
            <a:ext cx="9045628" cy="1819343"/>
            <a:chOff x="417786" y="792457"/>
            <a:chExt cx="9045628" cy="18193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E7D7086-B4FE-0F4F-5CD0-15100F4ACE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2" t="2249" b="6241"/>
            <a:stretch/>
          </p:blipFill>
          <p:spPr>
            <a:xfrm>
              <a:off x="463328" y="1113136"/>
              <a:ext cx="2720879" cy="149866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3C861DC-AB63-7B99-03C3-0932BE7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8783" y="1469290"/>
              <a:ext cx="2800390" cy="114251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BE2204-4D04-02F1-32C3-2CE5F97C602C}"/>
                </a:ext>
              </a:extLst>
            </p:cNvPr>
            <p:cNvSpPr txBox="1"/>
            <p:nvPr/>
          </p:nvSpPr>
          <p:spPr>
            <a:xfrm>
              <a:off x="417786" y="792457"/>
              <a:ext cx="213318" cy="251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622AFEA-1434-0928-1B43-7E3286C5E8CC}"/>
                </a:ext>
              </a:extLst>
            </p:cNvPr>
            <p:cNvSpPr/>
            <p:nvPr/>
          </p:nvSpPr>
          <p:spPr>
            <a:xfrm>
              <a:off x="1110729" y="2212583"/>
              <a:ext cx="713039" cy="2134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0DFA83A-732D-D469-5215-CAEF152E2AD8}"/>
                </a:ext>
              </a:extLst>
            </p:cNvPr>
            <p:cNvSpPr txBox="1"/>
            <p:nvPr/>
          </p:nvSpPr>
          <p:spPr>
            <a:xfrm>
              <a:off x="3356761" y="792457"/>
              <a:ext cx="222061" cy="251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E0DD504-C8FE-8D31-C28D-CDA4110287C3}"/>
                </a:ext>
              </a:extLst>
            </p:cNvPr>
            <p:cNvSpPr/>
            <p:nvPr/>
          </p:nvSpPr>
          <p:spPr>
            <a:xfrm>
              <a:off x="3379570" y="2032006"/>
              <a:ext cx="222061" cy="2134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D628740-C53E-686A-8F69-6FCA7F8B8D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1"/>
            <a:stretch/>
          </p:blipFill>
          <p:spPr>
            <a:xfrm>
              <a:off x="6384412" y="1579138"/>
              <a:ext cx="3079002" cy="994720"/>
            </a:xfrm>
            <a:prstGeom prst="rect">
              <a:avLst/>
            </a:prstGeom>
          </p:spPr>
        </p:pic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13CA0F33-C069-F660-FDC1-68D9DC931777}"/>
                </a:ext>
              </a:extLst>
            </p:cNvPr>
            <p:cNvSpPr/>
            <p:nvPr/>
          </p:nvSpPr>
          <p:spPr>
            <a:xfrm>
              <a:off x="3640844" y="2076498"/>
              <a:ext cx="1922745" cy="349570"/>
            </a:xfrm>
            <a:prstGeom prst="round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87A4D18-0982-9AA8-0525-0A9058F376C7}"/>
                </a:ext>
              </a:extLst>
            </p:cNvPr>
            <p:cNvSpPr/>
            <p:nvPr/>
          </p:nvSpPr>
          <p:spPr>
            <a:xfrm>
              <a:off x="6426360" y="2135688"/>
              <a:ext cx="2995106" cy="382044"/>
            </a:xfrm>
            <a:prstGeom prst="round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D2D27D7-13D1-7715-471C-CBD1EBF05A7C}"/>
                </a:ext>
              </a:extLst>
            </p:cNvPr>
            <p:cNvSpPr txBox="1"/>
            <p:nvPr/>
          </p:nvSpPr>
          <p:spPr>
            <a:xfrm>
              <a:off x="6468308" y="792457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992C47B-7C54-AD6D-6317-8CB3D1E4D15C}"/>
                </a:ext>
              </a:extLst>
            </p:cNvPr>
            <p:cNvCxnSpPr>
              <a:cxnSpLocks/>
              <a:stCxn id="18" idx="3"/>
              <a:endCxn id="19" idx="1"/>
            </p:cNvCxnSpPr>
            <p:nvPr/>
          </p:nvCxnSpPr>
          <p:spPr>
            <a:xfrm>
              <a:off x="5563589" y="2251283"/>
              <a:ext cx="862771" cy="7542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4192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FA9C7BF-569C-1D73-C660-ECCE667F9A67}"/>
              </a:ext>
            </a:extLst>
          </p:cNvPr>
          <p:cNvGrpSpPr/>
          <p:nvPr/>
        </p:nvGrpSpPr>
        <p:grpSpPr>
          <a:xfrm>
            <a:off x="394570" y="726328"/>
            <a:ext cx="6557442" cy="4810175"/>
            <a:chOff x="394570" y="726328"/>
            <a:chExt cx="6557442" cy="481017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6E61CE5-943A-14B1-1793-E615B4683FB5}"/>
                </a:ext>
              </a:extLst>
            </p:cNvPr>
            <p:cNvGrpSpPr/>
            <p:nvPr/>
          </p:nvGrpSpPr>
          <p:grpSpPr>
            <a:xfrm>
              <a:off x="394570" y="726328"/>
              <a:ext cx="6557442" cy="4810175"/>
              <a:chOff x="394570" y="726329"/>
              <a:chExt cx="4874576" cy="3575718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607490C5-4D19-050F-69DC-C16ADEAA02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50937" y="726329"/>
                <a:ext cx="4777636" cy="3508667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18D13E0-AFC7-05BC-7577-224CFDFD3DED}"/>
                  </a:ext>
                </a:extLst>
              </p:cNvPr>
              <p:cNvSpPr/>
              <p:nvPr/>
            </p:nvSpPr>
            <p:spPr>
              <a:xfrm>
                <a:off x="394570" y="820455"/>
                <a:ext cx="2699359" cy="415447"/>
              </a:xfrm>
              <a:prstGeom prst="rect">
                <a:avLst/>
              </a:prstGeom>
              <a:noFill/>
              <a:ln w="3810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7D9E793-E491-104D-191C-DC58A850F443}"/>
                  </a:ext>
                </a:extLst>
              </p:cNvPr>
              <p:cNvSpPr/>
              <p:nvPr/>
            </p:nvSpPr>
            <p:spPr>
              <a:xfrm>
                <a:off x="394570" y="1260954"/>
                <a:ext cx="2699359" cy="2816268"/>
              </a:xfrm>
              <a:prstGeom prst="rect">
                <a:avLst/>
              </a:prstGeom>
              <a:noFill/>
              <a:ln w="381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6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A414201-0977-A486-C251-80B02E1A57D1}"/>
                  </a:ext>
                </a:extLst>
              </p:cNvPr>
              <p:cNvSpPr txBox="1"/>
              <p:nvPr/>
            </p:nvSpPr>
            <p:spPr>
              <a:xfrm>
                <a:off x="3150296" y="770351"/>
                <a:ext cx="156485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solidFill>
                      <a:srgbClr val="4472C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Fitting/sampling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6C2FECF-ABC7-3106-2B01-ED812DA956FE}"/>
                  </a:ext>
                </a:extLst>
              </p:cNvPr>
              <p:cNvSpPr txBox="1"/>
              <p:nvPr/>
            </p:nvSpPr>
            <p:spPr>
              <a:xfrm>
                <a:off x="3093929" y="1235902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solidFill>
                      <a:srgbClr val="70AD47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Model parameters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6116729-74F0-E672-18E5-523D41C96AB4}"/>
                  </a:ext>
                </a:extLst>
              </p:cNvPr>
              <p:cNvSpPr/>
              <p:nvPr/>
            </p:nvSpPr>
            <p:spPr>
              <a:xfrm>
                <a:off x="3150296" y="1587701"/>
                <a:ext cx="2078277" cy="2007269"/>
              </a:xfrm>
              <a:prstGeom prst="rect">
                <a:avLst/>
              </a:prstGeom>
              <a:noFill/>
              <a:ln w="38100" cap="flat" cmpd="sng" algn="ctr">
                <a:solidFill>
                  <a:srgbClr val="C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E4E2F62-D03F-F6AD-B97E-6A5C355210FD}"/>
                  </a:ext>
                </a:extLst>
              </p:cNvPr>
              <p:cNvSpPr txBox="1"/>
              <p:nvPr/>
            </p:nvSpPr>
            <p:spPr>
              <a:xfrm>
                <a:off x="4161150" y="3607205"/>
                <a:ext cx="11079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Fit window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04E6DA4-4CC7-4C60-DD18-71770091C9E5}"/>
                  </a:ext>
                </a:extLst>
              </p:cNvPr>
              <p:cNvSpPr/>
              <p:nvPr/>
            </p:nvSpPr>
            <p:spPr>
              <a:xfrm>
                <a:off x="1208764" y="4050147"/>
                <a:ext cx="707720" cy="251900"/>
              </a:xfrm>
              <a:prstGeom prst="ellipse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4774B4-B4D3-31BC-49C9-359CFC08FD2D}"/>
                </a:ext>
              </a:extLst>
            </p:cNvPr>
            <p:cNvSpPr txBox="1"/>
            <p:nvPr/>
          </p:nvSpPr>
          <p:spPr>
            <a:xfrm>
              <a:off x="4345170" y="4952694"/>
              <a:ext cx="25795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Multiple Document Interface</a:t>
              </a:r>
            </a:p>
            <a:p>
              <a:r>
                <a:rPr lang="en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(MDI)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431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C7DCD17C-B174-9675-42E3-E122E313FA12}"/>
              </a:ext>
            </a:extLst>
          </p:cNvPr>
          <p:cNvGrpSpPr/>
          <p:nvPr/>
        </p:nvGrpSpPr>
        <p:grpSpPr>
          <a:xfrm>
            <a:off x="612930" y="673768"/>
            <a:ext cx="8312185" cy="3718278"/>
            <a:chOff x="612930" y="673768"/>
            <a:chExt cx="8312185" cy="3718278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A7B5342-7FBE-B319-59D5-D2083D994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0632" y="2647594"/>
              <a:ext cx="7772400" cy="1704309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2147CA1-4BE4-7953-C717-B251383E0932}"/>
                </a:ext>
              </a:extLst>
            </p:cNvPr>
            <p:cNvGrpSpPr/>
            <p:nvPr/>
          </p:nvGrpSpPr>
          <p:grpSpPr>
            <a:xfrm>
              <a:off x="612930" y="1063449"/>
              <a:ext cx="4909215" cy="1385949"/>
              <a:chOff x="925751" y="2226502"/>
              <a:chExt cx="4909215" cy="1385949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BA9F1242-C8F6-0C1E-D64A-D211570DC0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3231" y="2779295"/>
                <a:ext cx="3505200" cy="304800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EF9789A-66C6-F79E-C964-F618EA7CE4B2}"/>
                  </a:ext>
                </a:extLst>
              </p:cNvPr>
              <p:cNvSpPr txBox="1"/>
              <p:nvPr/>
            </p:nvSpPr>
            <p:spPr>
              <a:xfrm>
                <a:off x="925751" y="2670085"/>
                <a:ext cx="10811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Parameter name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7B3319-5822-5FB6-22D2-BEAB459A5C43}"/>
                  </a:ext>
                </a:extLst>
              </p:cNvPr>
              <p:cNvSpPr txBox="1"/>
              <p:nvPr/>
            </p:nvSpPr>
            <p:spPr>
              <a:xfrm>
                <a:off x="1993231" y="2226502"/>
                <a:ext cx="71045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Fixing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138EF15-E9FB-C7AF-1463-4DF6AAF2CC25}"/>
                  </a:ext>
                </a:extLst>
              </p:cNvPr>
              <p:cNvSpPr txBox="1"/>
              <p:nvPr/>
            </p:nvSpPr>
            <p:spPr>
              <a:xfrm>
                <a:off x="2102316" y="3183995"/>
                <a:ext cx="81945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Linking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85EF00C-E55E-8B12-3498-C95010D33534}"/>
                  </a:ext>
                </a:extLst>
              </p:cNvPr>
              <p:cNvSpPr txBox="1"/>
              <p:nvPr/>
            </p:nvSpPr>
            <p:spPr>
              <a:xfrm>
                <a:off x="2719712" y="2231172"/>
                <a:ext cx="101822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Bounding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AB78071-09A7-0E78-4659-03D35E966845}"/>
                  </a:ext>
                </a:extLst>
              </p:cNvPr>
              <p:cNvSpPr txBox="1"/>
              <p:nvPr/>
            </p:nvSpPr>
            <p:spPr>
              <a:xfrm>
                <a:off x="3235496" y="3304674"/>
                <a:ext cx="6524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Value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31A3394-A214-54C5-5CB5-D5F0FD8892AD}"/>
                  </a:ext>
                </a:extLst>
              </p:cNvPr>
              <p:cNvSpPr txBox="1"/>
              <p:nvPr/>
            </p:nvSpPr>
            <p:spPr>
              <a:xfrm>
                <a:off x="4666056" y="2310063"/>
                <a:ext cx="116891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Uncertainty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5926C294-A439-167C-F4F2-0D611CDCF3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47240" y="2555384"/>
                <a:ext cx="186710" cy="343731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A6C73CFB-141B-802C-E94B-A1C1F01206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24868" y="2955848"/>
                <a:ext cx="130644" cy="25649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CFF4079-031A-CE39-5120-8E1EEA6602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21093" y="2567212"/>
                <a:ext cx="126326" cy="2953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51AED46-9375-B452-EE15-D57C4EDE41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101022" y="3086024"/>
                <a:ext cx="268949" cy="282637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19EFAE87-D0F3-7D0A-3A65-A7FE281EBF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193327" y="2624157"/>
                <a:ext cx="126326" cy="2953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06B0F54-0BBD-21FA-73FA-381C96CF4F07}"/>
                </a:ext>
              </a:extLst>
            </p:cNvPr>
            <p:cNvSpPr txBox="1"/>
            <p:nvPr/>
          </p:nvSpPr>
          <p:spPr>
            <a:xfrm>
              <a:off x="673768" y="673768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2D27C21-E6F6-9D33-E1FE-F240321EB6BC}"/>
                </a:ext>
              </a:extLst>
            </p:cNvPr>
            <p:cNvGrpSpPr/>
            <p:nvPr/>
          </p:nvGrpSpPr>
          <p:grpSpPr>
            <a:xfrm>
              <a:off x="5542044" y="1109742"/>
              <a:ext cx="3323445" cy="835659"/>
              <a:chOff x="673768" y="2482812"/>
              <a:chExt cx="3323445" cy="835659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5B41B7FE-7A76-D08B-5495-130F5194C2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9270" y="2899793"/>
                <a:ext cx="2867943" cy="418678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CC03D12-FC31-B57F-7F84-ADE7B2C5B1C3}"/>
                  </a:ext>
                </a:extLst>
              </p:cNvPr>
              <p:cNvSpPr txBox="1"/>
              <p:nvPr/>
            </p:nvSpPr>
            <p:spPr>
              <a:xfrm>
                <a:off x="673768" y="2482812"/>
                <a:ext cx="3257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5DEDA1F-7ECD-7BC9-EF6A-6F2FE48BF215}"/>
                </a:ext>
              </a:extLst>
            </p:cNvPr>
            <p:cNvSpPr txBox="1"/>
            <p:nvPr/>
          </p:nvSpPr>
          <p:spPr>
            <a:xfrm>
              <a:off x="673768" y="251817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E03FBA4-5321-C853-77C7-75E962F2A701}"/>
                </a:ext>
              </a:extLst>
            </p:cNvPr>
            <p:cNvSpPr/>
            <p:nvPr/>
          </p:nvSpPr>
          <p:spPr>
            <a:xfrm>
              <a:off x="1057609" y="3076731"/>
              <a:ext cx="5527676" cy="1275171"/>
            </a:xfrm>
            <a:prstGeom prst="rect">
              <a:avLst/>
            </a:prstGeom>
            <a:solidFill>
              <a:schemeClr val="bg1">
                <a:lumMod val="8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826213F-4372-4072-4386-054FF720A661}"/>
                </a:ext>
              </a:extLst>
            </p:cNvPr>
            <p:cNvSpPr/>
            <p:nvPr/>
          </p:nvSpPr>
          <p:spPr>
            <a:xfrm>
              <a:off x="1057608" y="2526915"/>
              <a:ext cx="5841229" cy="192771"/>
            </a:xfrm>
            <a:prstGeom prst="rect">
              <a:avLst/>
            </a:prstGeom>
            <a:solidFill>
              <a:schemeClr val="bg1">
                <a:lumMod val="8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6C58176-1E35-D4CF-44BA-4927D09710BC}"/>
                </a:ext>
              </a:extLst>
            </p:cNvPr>
            <p:cNvSpPr/>
            <p:nvPr/>
          </p:nvSpPr>
          <p:spPr>
            <a:xfrm>
              <a:off x="1438942" y="2615471"/>
              <a:ext cx="380858" cy="369332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9969E8B-7FD2-4BDF-29E3-A74D1575AA7B}"/>
                </a:ext>
              </a:extLst>
            </p:cNvPr>
            <p:cNvSpPr/>
            <p:nvPr/>
          </p:nvSpPr>
          <p:spPr>
            <a:xfrm>
              <a:off x="8192666" y="3658205"/>
              <a:ext cx="732449" cy="733841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419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27BB1AD-03C4-B08E-A121-1F10728A8A21}"/>
              </a:ext>
            </a:extLst>
          </p:cNvPr>
          <p:cNvGrpSpPr/>
          <p:nvPr/>
        </p:nvGrpSpPr>
        <p:grpSpPr>
          <a:xfrm>
            <a:off x="2582566" y="2145050"/>
            <a:ext cx="6855264" cy="2077297"/>
            <a:chOff x="744622" y="1761002"/>
            <a:chExt cx="6855264" cy="20772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38AABFF-3DF4-8319-E226-7F41714D5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373"/>
            <a:stretch/>
          </p:blipFill>
          <p:spPr>
            <a:xfrm>
              <a:off x="812132" y="2527299"/>
              <a:ext cx="5761786" cy="9017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B2069A-C1ED-4C0F-CBF1-D0E0290D58ED}"/>
                </a:ext>
              </a:extLst>
            </p:cNvPr>
            <p:cNvSpPr/>
            <p:nvPr/>
          </p:nvSpPr>
          <p:spPr>
            <a:xfrm>
              <a:off x="5967662" y="2563427"/>
              <a:ext cx="626979" cy="830997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7981D0-ECA0-CDA4-B234-8038B929A8BB}"/>
                </a:ext>
              </a:extLst>
            </p:cNvPr>
            <p:cNvSpPr txBox="1"/>
            <p:nvPr/>
          </p:nvSpPr>
          <p:spPr>
            <a:xfrm>
              <a:off x="6601279" y="2812713"/>
              <a:ext cx="9986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400" b="1" dirty="0">
                  <a:solidFill>
                    <a:srgbClr val="FF0000"/>
                  </a:solidFill>
                </a:rPr>
                <a:t>Fitting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D626CF2-A98F-428C-9863-8BCD78606CD4}"/>
                </a:ext>
              </a:extLst>
            </p:cNvPr>
            <p:cNvSpPr/>
            <p:nvPr/>
          </p:nvSpPr>
          <p:spPr>
            <a:xfrm>
              <a:off x="5281526" y="2567402"/>
              <a:ext cx="647698" cy="504662"/>
            </a:xfrm>
            <a:prstGeom prst="rect">
              <a:avLst/>
            </a:prstGeom>
            <a:noFill/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9831C1-F8E5-EE6A-B91B-60635638CFD1}"/>
                </a:ext>
              </a:extLst>
            </p:cNvPr>
            <p:cNvSpPr txBox="1"/>
            <p:nvPr/>
          </p:nvSpPr>
          <p:spPr>
            <a:xfrm>
              <a:off x="744622" y="2105737"/>
              <a:ext cx="23887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400" b="1" dirty="0">
                  <a:solidFill>
                    <a:srgbClr val="71AD47"/>
                  </a:solidFill>
                </a:rPr>
                <a:t>Dataset selection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ACB5CEC-C913-D88C-1986-1EC75B042B35}"/>
                </a:ext>
              </a:extLst>
            </p:cNvPr>
            <p:cNvSpPr/>
            <p:nvPr/>
          </p:nvSpPr>
          <p:spPr>
            <a:xfrm>
              <a:off x="832849" y="2567402"/>
              <a:ext cx="4059993" cy="504662"/>
            </a:xfrm>
            <a:prstGeom prst="rect">
              <a:avLst/>
            </a:prstGeom>
            <a:noFill/>
            <a:ln w="3175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20B42E-C55B-70FD-D170-8837974C76CF}"/>
                </a:ext>
              </a:extLst>
            </p:cNvPr>
            <p:cNvSpPr txBox="1"/>
            <p:nvPr/>
          </p:nvSpPr>
          <p:spPr>
            <a:xfrm>
              <a:off x="5062674" y="2036230"/>
              <a:ext cx="1359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400" b="1" dirty="0">
                  <a:solidFill>
                    <a:srgbClr val="ED7D31"/>
                  </a:solidFill>
                </a:rPr>
                <a:t>Sampling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2AB1E3-96E3-728C-1C8A-03B0CBF9BEF3}"/>
                </a:ext>
              </a:extLst>
            </p:cNvPr>
            <p:cNvSpPr txBox="1"/>
            <p:nvPr/>
          </p:nvSpPr>
          <p:spPr>
            <a:xfrm>
              <a:off x="3359380" y="1761002"/>
              <a:ext cx="179735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400" b="1" dirty="0">
                  <a:solidFill>
                    <a:srgbClr val="2F5597"/>
                  </a:solidFill>
                </a:rPr>
                <a:t>Dataset </a:t>
              </a:r>
            </a:p>
            <a:p>
              <a:r>
                <a:rPr lang="en-DE" sz="2400" b="1" dirty="0">
                  <a:solidFill>
                    <a:srgbClr val="2F5597"/>
                  </a:solidFill>
                </a:rPr>
                <a:t>replacement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7A2D770-5365-182D-8A23-29BA7D9B0E75}"/>
                </a:ext>
              </a:extLst>
            </p:cNvPr>
            <p:cNvSpPr/>
            <p:nvPr/>
          </p:nvSpPr>
          <p:spPr>
            <a:xfrm>
              <a:off x="4921919" y="2567402"/>
              <a:ext cx="314751" cy="476144"/>
            </a:xfrm>
            <a:prstGeom prst="rect">
              <a:avLst/>
            </a:prstGeom>
            <a:noFill/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BDA23AD-51EE-B4AE-C161-F85C6AE50781}"/>
                </a:ext>
              </a:extLst>
            </p:cNvPr>
            <p:cNvSpPr txBox="1"/>
            <p:nvPr/>
          </p:nvSpPr>
          <p:spPr>
            <a:xfrm>
              <a:off x="4911098" y="3376634"/>
              <a:ext cx="1662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400" b="1" dirty="0">
                  <a:solidFill>
                    <a:srgbClr val="7030A0"/>
                  </a:solidFill>
                </a:rPr>
                <a:t>Auto range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DE374C7-C2FC-BC6B-3769-B6D529CF0527}"/>
                </a:ext>
              </a:extLst>
            </p:cNvPr>
            <p:cNvSpPr/>
            <p:nvPr/>
          </p:nvSpPr>
          <p:spPr>
            <a:xfrm>
              <a:off x="5292281" y="3109077"/>
              <a:ext cx="647698" cy="285348"/>
            </a:xfrm>
            <a:prstGeom prst="rect">
              <a:avLst/>
            </a:prstGeom>
            <a:noFill/>
            <a:ln w="317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A9C70BD-31C0-1F31-1180-F219F27CCE26}"/>
                </a:ext>
              </a:extLst>
            </p:cNvPr>
            <p:cNvSpPr txBox="1"/>
            <p:nvPr/>
          </p:nvSpPr>
          <p:spPr>
            <a:xfrm>
              <a:off x="744622" y="3358235"/>
              <a:ext cx="21721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400" b="1" dirty="0">
                  <a:solidFill>
                    <a:srgbClr val="BF9001"/>
                  </a:solidFill>
                </a:rPr>
                <a:t>Scoring range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3FFB30C-E372-4EA2-3BC6-B708CA5CBD4C}"/>
                </a:ext>
              </a:extLst>
            </p:cNvPr>
            <p:cNvSpPr/>
            <p:nvPr/>
          </p:nvSpPr>
          <p:spPr>
            <a:xfrm>
              <a:off x="826559" y="3109078"/>
              <a:ext cx="4438039" cy="319922"/>
            </a:xfrm>
            <a:prstGeom prst="rect">
              <a:avLst/>
            </a:prstGeom>
            <a:noFill/>
            <a:ln w="317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2489390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5E3FE252-3E35-D179-5EBF-C38D40FA0BBD}"/>
              </a:ext>
            </a:extLst>
          </p:cNvPr>
          <p:cNvGrpSpPr/>
          <p:nvPr/>
        </p:nvGrpSpPr>
        <p:grpSpPr>
          <a:xfrm>
            <a:off x="1329838" y="865273"/>
            <a:ext cx="5839402" cy="5743099"/>
            <a:chOff x="1329838" y="865273"/>
            <a:chExt cx="5839402" cy="57430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1E2485-6911-3B20-F93D-53EB34EC6E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24240" y="1689007"/>
              <a:ext cx="4445000" cy="445770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DCA0919-6B77-3847-56DE-EBF149D618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07792" y="5792377"/>
              <a:ext cx="496660" cy="718151"/>
            </a:xfrm>
            <a:prstGeom prst="line">
              <a:avLst/>
            </a:prstGeom>
            <a:ln w="508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2635512-1296-1D3A-50A4-D1F142CD66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20056" y="5792377"/>
              <a:ext cx="539332" cy="718151"/>
            </a:xfrm>
            <a:prstGeom prst="line">
              <a:avLst/>
            </a:prstGeom>
            <a:ln w="508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EF8B99-A446-CB1E-4575-C58C7D759F05}"/>
                </a:ext>
              </a:extLst>
            </p:cNvPr>
            <p:cNvSpPr txBox="1"/>
            <p:nvPr/>
          </p:nvSpPr>
          <p:spPr>
            <a:xfrm>
              <a:off x="3106017" y="6146707"/>
              <a:ext cx="21721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400" b="1" dirty="0">
                  <a:solidFill>
                    <a:srgbClr val="BF9001"/>
                  </a:solidFill>
                </a:rPr>
                <a:t>Scoring range</a:t>
              </a: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778DC79-6078-954A-EBBA-0B4C392FECFD}"/>
                </a:ext>
              </a:extLst>
            </p:cNvPr>
            <p:cNvGrpSpPr/>
            <p:nvPr/>
          </p:nvGrpSpPr>
          <p:grpSpPr>
            <a:xfrm>
              <a:off x="1329838" y="865273"/>
              <a:ext cx="4842362" cy="1073756"/>
              <a:chOff x="945790" y="2118000"/>
              <a:chExt cx="5829296" cy="1292601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FA1F8C7-D396-4636-A041-F55B3F351A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1373"/>
              <a:stretch/>
            </p:blipFill>
            <p:spPr>
              <a:xfrm>
                <a:off x="1013300" y="2118000"/>
                <a:ext cx="5761786" cy="901700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537596-D6EF-BBAE-09B2-23A064696548}"/>
                  </a:ext>
                </a:extLst>
              </p:cNvPr>
              <p:cNvSpPr txBox="1"/>
              <p:nvPr/>
            </p:nvSpPr>
            <p:spPr>
              <a:xfrm>
                <a:off x="945790" y="2948936"/>
                <a:ext cx="217219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400" b="1" dirty="0">
                    <a:solidFill>
                      <a:srgbClr val="BF9001"/>
                    </a:solidFill>
                  </a:rPr>
                  <a:t>Scoring range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7DA527F-BA62-6A22-54A8-DB7CDFABDEF5}"/>
                  </a:ext>
                </a:extLst>
              </p:cNvPr>
              <p:cNvSpPr/>
              <p:nvPr/>
            </p:nvSpPr>
            <p:spPr>
              <a:xfrm>
                <a:off x="1027727" y="2635771"/>
                <a:ext cx="4438039" cy="319922"/>
              </a:xfrm>
              <a:prstGeom prst="rect">
                <a:avLst/>
              </a:prstGeom>
              <a:noFill/>
              <a:ln w="317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046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47F76A07-C822-D68B-1915-C85FD3EFA1E3}"/>
              </a:ext>
            </a:extLst>
          </p:cNvPr>
          <p:cNvGrpSpPr/>
          <p:nvPr/>
        </p:nvGrpSpPr>
        <p:grpSpPr>
          <a:xfrm>
            <a:off x="510380" y="407952"/>
            <a:ext cx="9863282" cy="5479483"/>
            <a:chOff x="510380" y="407952"/>
            <a:chExt cx="9863282" cy="5479483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F8F8276-5B81-D036-A56D-791FC16D98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380" y="407952"/>
              <a:ext cx="4570351" cy="907949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3FD9F6-4B5D-AACA-C52F-9DCC3655F1E9}"/>
                </a:ext>
              </a:extLst>
            </p:cNvPr>
            <p:cNvGrpSpPr/>
            <p:nvPr/>
          </p:nvGrpSpPr>
          <p:grpSpPr>
            <a:xfrm>
              <a:off x="4315969" y="592945"/>
              <a:ext cx="1617271" cy="391306"/>
              <a:chOff x="7139950" y="3196760"/>
              <a:chExt cx="1908073" cy="46166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294D77B-4E5B-DDD5-F95F-8BC07274D766}"/>
                  </a:ext>
                </a:extLst>
              </p:cNvPr>
              <p:cNvSpPr/>
              <p:nvPr/>
            </p:nvSpPr>
            <p:spPr>
              <a:xfrm>
                <a:off x="7139950" y="3196760"/>
                <a:ext cx="902274" cy="461666"/>
              </a:xfrm>
              <a:prstGeom prst="rect">
                <a:avLst/>
              </a:prstGeom>
              <a:noFill/>
              <a:ln w="317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EA9093-0441-B382-BD36-04C06F35A562}"/>
                  </a:ext>
                </a:extLst>
              </p:cNvPr>
              <p:cNvSpPr txBox="1"/>
              <p:nvPr/>
            </p:nvSpPr>
            <p:spPr>
              <a:xfrm>
                <a:off x="8049416" y="3196761"/>
                <a:ext cx="99860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400" b="1" dirty="0">
                    <a:solidFill>
                      <a:srgbClr val="FF0000"/>
                    </a:solidFill>
                  </a:rPr>
                  <a:t>Fitting</a:t>
                </a:r>
              </a:p>
            </p:txBody>
          </p:sp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6B390C0-CCF2-DE3E-C00F-A46EA6815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380" y="1436121"/>
              <a:ext cx="3467260" cy="85716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1A132E3-3460-0E30-2188-3E36F2CD2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0380" y="2420175"/>
              <a:ext cx="3467260" cy="346726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C72245F-E17B-ACCC-2DD1-A599F99F4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04793" y="1442793"/>
              <a:ext cx="3777173" cy="85049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14534BD-1938-FB48-9C76-68FCEBC7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04794" y="2420175"/>
              <a:ext cx="3414755" cy="3462986"/>
            </a:xfrm>
            <a:prstGeom prst="rect">
              <a:avLst/>
            </a:prstGeom>
          </p:spPr>
        </p:pic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16155E6C-5898-2969-6160-1083EBCAFC06}"/>
                </a:ext>
              </a:extLst>
            </p:cNvPr>
            <p:cNvSpPr/>
            <p:nvPr/>
          </p:nvSpPr>
          <p:spPr>
            <a:xfrm>
              <a:off x="4094329" y="2770632"/>
              <a:ext cx="493776" cy="896112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25DAB57-57EA-1360-4D37-6D90FA47C639}"/>
                </a:ext>
              </a:extLst>
            </p:cNvPr>
            <p:cNvSpPr txBox="1"/>
            <p:nvPr/>
          </p:nvSpPr>
          <p:spPr>
            <a:xfrm>
              <a:off x="8119549" y="3706505"/>
              <a:ext cx="22541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rgbClr val="C10000"/>
                  </a:solidFill>
                </a:rPr>
                <a:t>W</a:t>
              </a:r>
              <a:r>
                <a:rPr lang="en-DE" sz="2000" b="1" dirty="0">
                  <a:solidFill>
                    <a:srgbClr val="C10000"/>
                  </a:solidFill>
                </a:rPr>
                <a:t>eighted residuals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107B664-8B53-79B5-6F73-3455D311A060}"/>
                </a:ext>
              </a:extLst>
            </p:cNvPr>
            <p:cNvSpPr txBox="1"/>
            <p:nvPr/>
          </p:nvSpPr>
          <p:spPr>
            <a:xfrm>
              <a:off x="8119549" y="3096690"/>
              <a:ext cx="22541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 err="1">
                  <a:solidFill>
                    <a:srgbClr val="FF00FF"/>
                  </a:solidFill>
                </a:rPr>
                <a:t>Autocorrelation</a:t>
              </a:r>
              <a:endParaRPr lang="en-DE" sz="2000" b="1" dirty="0">
                <a:solidFill>
                  <a:srgbClr val="FF00FF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B69CB8-27FF-FB23-38E2-CE291C51FBC5}"/>
                </a:ext>
              </a:extLst>
            </p:cNvPr>
            <p:cNvSpPr txBox="1"/>
            <p:nvPr/>
          </p:nvSpPr>
          <p:spPr>
            <a:xfrm>
              <a:off x="7243043" y="4316320"/>
              <a:ext cx="8765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A100"/>
                  </a:solidFill>
                </a:rPr>
                <a:t>Data</a:t>
              </a:r>
              <a:endParaRPr lang="en-DE" sz="2000" b="1" dirty="0">
                <a:solidFill>
                  <a:srgbClr val="FFA1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C30BF9-49A6-B79C-308C-E6E0B12A4335}"/>
                </a:ext>
              </a:extLst>
            </p:cNvPr>
            <p:cNvSpPr txBox="1"/>
            <p:nvPr/>
          </p:nvSpPr>
          <p:spPr>
            <a:xfrm>
              <a:off x="7243043" y="4643267"/>
              <a:ext cx="8765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AB0FAC"/>
                  </a:solidFill>
                </a:rPr>
                <a:t>Model</a:t>
              </a:r>
              <a:endParaRPr lang="en-DE" sz="2000" b="1" dirty="0">
                <a:solidFill>
                  <a:srgbClr val="AB0FA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1959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82949E4-07C7-D06A-780B-2AC3CC228970}"/>
              </a:ext>
            </a:extLst>
          </p:cNvPr>
          <p:cNvGrpSpPr/>
          <p:nvPr/>
        </p:nvGrpSpPr>
        <p:grpSpPr>
          <a:xfrm>
            <a:off x="399126" y="11905"/>
            <a:ext cx="10418247" cy="5064153"/>
            <a:chOff x="399126" y="11905"/>
            <a:chExt cx="10418247" cy="5064153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F8F8276-5B81-D036-A56D-791FC16D98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380" y="407952"/>
              <a:ext cx="4570351" cy="90794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94D77B-4E5B-DDD5-F95F-8BC07274D766}"/>
                </a:ext>
              </a:extLst>
            </p:cNvPr>
            <p:cNvSpPr/>
            <p:nvPr/>
          </p:nvSpPr>
          <p:spPr>
            <a:xfrm>
              <a:off x="3823345" y="586989"/>
              <a:ext cx="501768" cy="401864"/>
            </a:xfrm>
            <a:prstGeom prst="rect">
              <a:avLst/>
            </a:prstGeom>
            <a:noFill/>
            <a:ln w="31750">
              <a:solidFill>
                <a:srgbClr val="ED7D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1A132E3-3460-0E30-2188-3E36F2CD2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9126" y="1429320"/>
              <a:ext cx="2901633" cy="2901633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B69CB8-27FF-FB23-38E2-CE291C51FBC5}"/>
                </a:ext>
              </a:extLst>
            </p:cNvPr>
            <p:cNvSpPr txBox="1"/>
            <p:nvPr/>
          </p:nvSpPr>
          <p:spPr>
            <a:xfrm>
              <a:off x="2574903" y="2966525"/>
              <a:ext cx="8765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A100"/>
                  </a:solidFill>
                </a:rPr>
                <a:t>Data</a:t>
              </a:r>
              <a:endParaRPr lang="en-DE" sz="2000" b="1" dirty="0">
                <a:solidFill>
                  <a:srgbClr val="FFA1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C30BF9-49A6-B79C-308C-E6E0B12A4335}"/>
                </a:ext>
              </a:extLst>
            </p:cNvPr>
            <p:cNvSpPr txBox="1"/>
            <p:nvPr/>
          </p:nvSpPr>
          <p:spPr>
            <a:xfrm>
              <a:off x="2362263" y="3427993"/>
              <a:ext cx="8765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AB0FAC"/>
                  </a:solidFill>
                </a:rPr>
                <a:t>Model</a:t>
              </a:r>
              <a:endParaRPr lang="en-DE" sz="2000" b="1" dirty="0">
                <a:solidFill>
                  <a:srgbClr val="AB0FAC"/>
                </a:solidFill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4EFA442-EE0F-3EA8-2082-E83DD3D6E45C}"/>
                </a:ext>
              </a:extLst>
            </p:cNvPr>
            <p:cNvSpPr txBox="1"/>
            <p:nvPr/>
          </p:nvSpPr>
          <p:spPr>
            <a:xfrm>
              <a:off x="3143511" y="11905"/>
              <a:ext cx="1359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400" b="1" dirty="0">
                  <a:solidFill>
                    <a:srgbClr val="ED7D31"/>
                  </a:solidFill>
                </a:rPr>
                <a:t>Sampling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C92F104-39C7-66B1-585C-688D763C2EB3}"/>
                </a:ext>
              </a:extLst>
            </p:cNvPr>
            <p:cNvGrpSpPr/>
            <p:nvPr/>
          </p:nvGrpSpPr>
          <p:grpSpPr>
            <a:xfrm>
              <a:off x="3451409" y="2476817"/>
              <a:ext cx="3223098" cy="1896479"/>
              <a:chOff x="4152674" y="1531514"/>
              <a:chExt cx="3784318" cy="2226702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67637CE-7CE3-5D54-EA7D-40E8548F29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123"/>
              <a:stretch/>
            </p:blipFill>
            <p:spPr>
              <a:xfrm>
                <a:off x="4152674" y="1531514"/>
                <a:ext cx="3784318" cy="2226702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8B83CA2-CCEF-2793-388C-6B8D68956D92}"/>
                  </a:ext>
                </a:extLst>
              </p:cNvPr>
              <p:cNvSpPr txBox="1"/>
              <p:nvPr/>
            </p:nvSpPr>
            <p:spPr>
              <a:xfrm>
                <a:off x="5297727" y="2849356"/>
                <a:ext cx="24045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Output folder selection</a:t>
                </a:r>
              </a:p>
            </p:txBody>
          </p:sp>
        </p:grp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E0B5D3-4C75-5564-EECB-6B843C9398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63055" y="2580148"/>
              <a:ext cx="3754318" cy="249591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51DBFD2-F6BA-D71E-D6FC-750B096B7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36409" y="616371"/>
              <a:ext cx="4277658" cy="162589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EB3412-BC2A-521F-1F25-14C970F395C8}"/>
                </a:ext>
              </a:extLst>
            </p:cNvPr>
            <p:cNvSpPr txBox="1"/>
            <p:nvPr/>
          </p:nvSpPr>
          <p:spPr>
            <a:xfrm>
              <a:off x="6117356" y="278491"/>
              <a:ext cx="28439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Sampeled parameter values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098CA8C-638F-44A9-FDB5-D4DB36CA3D56}"/>
                </a:ext>
              </a:extLst>
            </p:cNvPr>
            <p:cNvSpPr txBox="1"/>
            <p:nvPr/>
          </p:nvSpPr>
          <p:spPr>
            <a:xfrm>
              <a:off x="7681444" y="2306276"/>
              <a:ext cx="244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Parameter distributions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D2ED58-07DE-F0C0-8733-279F596AA28A}"/>
                </a:ext>
              </a:extLst>
            </p:cNvPr>
            <p:cNvSpPr txBox="1"/>
            <p:nvPr/>
          </p:nvSpPr>
          <p:spPr>
            <a:xfrm>
              <a:off x="7349212" y="4479500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nDxplorer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5462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CD1E3AC6-6DDB-6593-1B37-798F057A42B3}"/>
              </a:ext>
            </a:extLst>
          </p:cNvPr>
          <p:cNvGrpSpPr/>
          <p:nvPr/>
        </p:nvGrpSpPr>
        <p:grpSpPr>
          <a:xfrm>
            <a:off x="1359015" y="545763"/>
            <a:ext cx="8435372" cy="5157731"/>
            <a:chOff x="-213753" y="234867"/>
            <a:chExt cx="8435372" cy="515773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C3BA2A6-1811-CC30-0FF9-EA58869788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50" r="80353" b="92541"/>
            <a:stretch/>
          </p:blipFill>
          <p:spPr>
            <a:xfrm>
              <a:off x="338328" y="1739564"/>
              <a:ext cx="3285456" cy="567717"/>
            </a:xfrm>
            <a:prstGeom prst="rect">
              <a:avLst/>
            </a:prstGeom>
          </p:spPr>
        </p:pic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C27534F-CA13-E340-4E9B-FF1D618A500F}"/>
                </a:ext>
              </a:extLst>
            </p:cNvPr>
            <p:cNvGrpSpPr/>
            <p:nvPr/>
          </p:nvGrpSpPr>
          <p:grpSpPr>
            <a:xfrm>
              <a:off x="253717" y="2380140"/>
              <a:ext cx="5187159" cy="2845838"/>
              <a:chOff x="253717" y="2380139"/>
              <a:chExt cx="5599176" cy="3071883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0B716173-997F-FB6B-EA31-52859B439D9A}"/>
                  </a:ext>
                </a:extLst>
              </p:cNvPr>
              <p:cNvGrpSpPr/>
              <p:nvPr/>
            </p:nvGrpSpPr>
            <p:grpSpPr>
              <a:xfrm>
                <a:off x="253717" y="2380139"/>
                <a:ext cx="5599176" cy="3071883"/>
                <a:chOff x="338328" y="2265974"/>
                <a:chExt cx="5599176" cy="3071883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92DF590B-60A6-FF41-8E3F-9009A8C3C401}"/>
                    </a:ext>
                  </a:extLst>
                </p:cNvPr>
                <p:cNvGrpSpPr/>
                <p:nvPr/>
              </p:nvGrpSpPr>
              <p:grpSpPr>
                <a:xfrm>
                  <a:off x="502920" y="2778198"/>
                  <a:ext cx="5434584" cy="2559659"/>
                  <a:chOff x="298704" y="1525469"/>
                  <a:chExt cx="7772400" cy="3660757"/>
                </a:xfrm>
              </p:grpSpPr>
              <p:pic>
                <p:nvPicPr>
                  <p:cNvPr id="4" name="Picture 3">
                    <a:extLst>
                      <a:ext uri="{FF2B5EF4-FFF2-40B4-BE49-F238E27FC236}">
                        <a16:creationId xmlns:a16="http://schemas.microsoft.com/office/drawing/2014/main" id="{1F0EA1E0-3675-876D-6AED-A008345430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298704" y="1525469"/>
                    <a:ext cx="7772400" cy="3660757"/>
                  </a:xfrm>
                  <a:prstGeom prst="rect">
                    <a:avLst/>
                  </a:prstGeom>
                </p:spPr>
              </p:pic>
              <p:sp>
                <p:nvSpPr>
                  <p:cNvPr id="5" name="Rectangle 4">
                    <a:extLst>
                      <a:ext uri="{FF2B5EF4-FFF2-40B4-BE49-F238E27FC236}">
                        <a16:creationId xmlns:a16="http://schemas.microsoft.com/office/drawing/2014/main" id="{EF2BA057-7D25-6C8B-9541-5F9E5003EE60}"/>
                      </a:ext>
                    </a:extLst>
                  </p:cNvPr>
                  <p:cNvSpPr/>
                  <p:nvPr/>
                </p:nvSpPr>
                <p:spPr>
                  <a:xfrm>
                    <a:off x="2758440" y="1773936"/>
                    <a:ext cx="1831848" cy="1892808"/>
                  </a:xfrm>
                  <a:prstGeom prst="rect">
                    <a:avLst/>
                  </a:prstGeom>
                  <a:solidFill>
                    <a:schemeClr val="accent4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6" name="Rectangle 5">
                    <a:extLst>
                      <a:ext uri="{FF2B5EF4-FFF2-40B4-BE49-F238E27FC236}">
                        <a16:creationId xmlns:a16="http://schemas.microsoft.com/office/drawing/2014/main" id="{64B953FF-2982-404A-A416-0D4FAE802539}"/>
                      </a:ext>
                    </a:extLst>
                  </p:cNvPr>
                  <p:cNvSpPr/>
                  <p:nvPr/>
                </p:nvSpPr>
                <p:spPr>
                  <a:xfrm>
                    <a:off x="4184904" y="2533677"/>
                    <a:ext cx="1831848" cy="1892808"/>
                  </a:xfrm>
                  <a:prstGeom prst="rect">
                    <a:avLst/>
                  </a:prstGeom>
                  <a:solidFill>
                    <a:schemeClr val="accent4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AC8DF3D5-A8F9-2280-468A-11E75D37FE89}"/>
                      </a:ext>
                    </a:extLst>
                  </p:cNvPr>
                  <p:cNvSpPr/>
                  <p:nvPr/>
                </p:nvSpPr>
                <p:spPr>
                  <a:xfrm>
                    <a:off x="6092952" y="2482596"/>
                    <a:ext cx="1831848" cy="1892808"/>
                  </a:xfrm>
                  <a:prstGeom prst="rect">
                    <a:avLst/>
                  </a:prstGeom>
                  <a:solidFill>
                    <a:schemeClr val="accent4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A8AAA98-CCEF-EE8E-1C7D-78F4FB999D39}"/>
                    </a:ext>
                  </a:extLst>
                </p:cNvPr>
                <p:cNvGrpSpPr/>
                <p:nvPr/>
              </p:nvGrpSpPr>
              <p:grpSpPr>
                <a:xfrm>
                  <a:off x="338328" y="2265974"/>
                  <a:ext cx="3205613" cy="578495"/>
                  <a:chOff x="338328" y="2265974"/>
                  <a:chExt cx="3205613" cy="578495"/>
                </a:xfrm>
              </p:grpSpPr>
              <p:cxnSp>
                <p:nvCxnSpPr>
                  <p:cNvPr id="11" name="Straight Connector 10">
                    <a:extLst>
                      <a:ext uri="{FF2B5EF4-FFF2-40B4-BE49-F238E27FC236}">
                        <a16:creationId xmlns:a16="http://schemas.microsoft.com/office/drawing/2014/main" id="{03AE980B-94CE-1D82-E93F-AB4397B22A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585889" y="2391546"/>
                    <a:ext cx="1958052" cy="45292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>
                    <a:extLst>
                      <a:ext uri="{FF2B5EF4-FFF2-40B4-BE49-F238E27FC236}">
                        <a16:creationId xmlns:a16="http://schemas.microsoft.com/office/drawing/2014/main" id="{510F571C-3E53-5C65-567F-983AF0AA42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8328" y="2296865"/>
                    <a:ext cx="164592" cy="48133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AF528E7C-2BD3-60AD-BC62-1EBBF33F836A}"/>
                      </a:ext>
                    </a:extLst>
                  </p:cNvPr>
                  <p:cNvSpPr txBox="1"/>
                  <p:nvPr/>
                </p:nvSpPr>
                <p:spPr>
                  <a:xfrm>
                    <a:off x="864610" y="2265974"/>
                    <a:ext cx="782985" cy="523220"/>
                  </a:xfrm>
                  <a:prstGeom prst="rect">
                    <a:avLst/>
                  </a:prstGeom>
                  <a:solidFill>
                    <a:schemeClr val="bg1">
                      <a:alpha val="5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DE" sz="1400" dirty="0"/>
                      <a:t>Quit ChiSurf</a:t>
                    </a:r>
                  </a:p>
                </p:txBody>
              </p:sp>
            </p:grpSp>
          </p:grp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1E71217-8A7A-4424-7668-B4F8C6409E67}"/>
                  </a:ext>
                </a:extLst>
              </p:cNvPr>
              <p:cNvSpPr txBox="1"/>
              <p:nvPr/>
            </p:nvSpPr>
            <p:spPr>
              <a:xfrm>
                <a:off x="2091166" y="5051038"/>
                <a:ext cx="28100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400" b="1" dirty="0"/>
                  <a:t>Multiple Document Interface (MDI)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49D59FA-5BD1-96C4-DBAD-77786CE5AA73}"/>
                  </a:ext>
                </a:extLst>
              </p:cNvPr>
              <p:cNvSpPr txBox="1"/>
              <p:nvPr/>
            </p:nvSpPr>
            <p:spPr>
              <a:xfrm>
                <a:off x="2266596" y="3528663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/>
                  <a:t>Fit 1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C12F4E9-E9BE-6AF8-294C-E96C2264BDB7}"/>
                  </a:ext>
                </a:extLst>
              </p:cNvPr>
              <p:cNvSpPr txBox="1"/>
              <p:nvPr/>
            </p:nvSpPr>
            <p:spPr>
              <a:xfrm>
                <a:off x="3264002" y="4323371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/>
                  <a:t>Fit 2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FAA79F2-F7BB-6ED5-E3DB-D92C6BB848F8}"/>
                  </a:ext>
                </a:extLst>
              </p:cNvPr>
              <p:cNvSpPr txBox="1"/>
              <p:nvPr/>
            </p:nvSpPr>
            <p:spPr>
              <a:xfrm>
                <a:off x="5238568" y="4138705"/>
                <a:ext cx="55015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b="1" dirty="0"/>
                  <a:t>Fit 3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748D819-FD36-FF62-11FD-E761407D2805}"/>
                </a:ext>
              </a:extLst>
            </p:cNvPr>
            <p:cNvSpPr txBox="1"/>
            <p:nvPr/>
          </p:nvSpPr>
          <p:spPr>
            <a:xfrm>
              <a:off x="1606042" y="881876"/>
              <a:ext cx="829561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DE" sz="1400" dirty="0"/>
                <a:t>Tile windows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485B04C-CC65-FB41-820A-C5BBD83AC28A}"/>
                </a:ext>
              </a:extLst>
            </p:cNvPr>
            <p:cNvSpPr txBox="1"/>
            <p:nvPr/>
          </p:nvSpPr>
          <p:spPr>
            <a:xfrm>
              <a:off x="2518339" y="1155886"/>
              <a:ext cx="829561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DE" sz="1400" dirty="0"/>
                <a:t>Stack windows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A5E613F-EC7E-86D7-B918-529D25510FE9}"/>
                </a:ext>
              </a:extLst>
            </p:cNvPr>
            <p:cNvSpPr txBox="1"/>
            <p:nvPr/>
          </p:nvSpPr>
          <p:spPr>
            <a:xfrm>
              <a:off x="-213753" y="1462926"/>
              <a:ext cx="620833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DE" sz="1400" dirty="0"/>
                <a:t>Open data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9C7B9C-9950-6740-F355-E1FF49AFEF53}"/>
                </a:ext>
              </a:extLst>
            </p:cNvPr>
            <p:cNvSpPr txBox="1"/>
            <p:nvPr/>
          </p:nvSpPr>
          <p:spPr>
            <a:xfrm>
              <a:off x="454501" y="1035776"/>
              <a:ext cx="716991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DE" sz="1400" dirty="0"/>
                <a:t>Save fit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C84BCCC-8DF4-6D19-68BC-5C970437F97C}"/>
                </a:ext>
              </a:extLst>
            </p:cNvPr>
            <p:cNvSpPr txBox="1"/>
            <p:nvPr/>
          </p:nvSpPr>
          <p:spPr>
            <a:xfrm>
              <a:off x="888351" y="1460633"/>
              <a:ext cx="803125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DE" sz="1400" dirty="0"/>
                <a:t>Close fit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2093873-EF0D-8394-30CA-A63C23501964}"/>
                </a:ext>
              </a:extLst>
            </p:cNvPr>
            <p:cNvSpPr/>
            <p:nvPr/>
          </p:nvSpPr>
          <p:spPr>
            <a:xfrm>
              <a:off x="2483469" y="1970522"/>
              <a:ext cx="927244" cy="38471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5DDD7B2-6216-9C76-1B14-B86DCE67AA03}"/>
                </a:ext>
              </a:extLst>
            </p:cNvPr>
            <p:cNvSpPr txBox="1"/>
            <p:nvPr/>
          </p:nvSpPr>
          <p:spPr>
            <a:xfrm>
              <a:off x="3496166" y="1169805"/>
              <a:ext cx="665878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DE" sz="1400" dirty="0"/>
                <a:t>Macro tools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031FF0E-57AB-0154-8BFF-4776ED721EB2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>
              <a:off x="96664" y="1986146"/>
              <a:ext cx="427104" cy="167011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0E88A88-58FD-911C-9B78-A1B1D0F09D11}"/>
                </a:ext>
              </a:extLst>
            </p:cNvPr>
            <p:cNvCxnSpPr>
              <a:cxnSpLocks/>
              <a:stCxn id="31" idx="2"/>
            </p:cNvCxnSpPr>
            <p:nvPr/>
          </p:nvCxnSpPr>
          <p:spPr>
            <a:xfrm>
              <a:off x="812997" y="1343553"/>
              <a:ext cx="49600" cy="676557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E30596B-A3A5-1DF5-5391-0CC96CD8425A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107714" y="1768410"/>
              <a:ext cx="182200" cy="316999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DAF4F75-D5D9-744A-4B0C-10E81DC62881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1494813" y="1405096"/>
              <a:ext cx="526010" cy="61435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34C147D-45A7-67E6-BDEC-8B1CEB02A590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>
              <a:off x="1878074" y="1417496"/>
              <a:ext cx="640265" cy="57434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481A862-6447-8446-FB5E-B049EF8862A2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3424394" y="1693025"/>
              <a:ext cx="404711" cy="205021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EC32DA9-0734-FB22-E8E2-7FF0E4C0629E}"/>
                </a:ext>
              </a:extLst>
            </p:cNvPr>
            <p:cNvCxnSpPr>
              <a:cxnSpLocks/>
              <a:endCxn id="29" idx="3"/>
            </p:cNvCxnSpPr>
            <p:nvPr/>
          </p:nvCxnSpPr>
          <p:spPr>
            <a:xfrm flipH="1">
              <a:off x="1466641" y="2367739"/>
              <a:ext cx="699301" cy="25476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F690A7D6-520B-2CCB-5553-1DC10FBA0CC6}"/>
                </a:ext>
              </a:extLst>
            </p:cNvPr>
            <p:cNvGrpSpPr/>
            <p:nvPr/>
          </p:nvGrpSpPr>
          <p:grpSpPr>
            <a:xfrm>
              <a:off x="5759652" y="2939645"/>
              <a:ext cx="2461967" cy="2452953"/>
              <a:chOff x="6473175" y="3018346"/>
              <a:chExt cx="2660802" cy="2651060"/>
            </a:xfrm>
          </p:grpSpPr>
          <p:pic>
            <p:nvPicPr>
              <p:cNvPr id="72" name="Picture 71">
                <a:extLst>
                  <a:ext uri="{FF2B5EF4-FFF2-40B4-BE49-F238E27FC236}">
                    <a16:creationId xmlns:a16="http://schemas.microsoft.com/office/drawing/2014/main" id="{C6F65D6C-F954-7477-5B00-BF2219AD9E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73175" y="3109746"/>
                <a:ext cx="2660802" cy="2559660"/>
              </a:xfrm>
              <a:prstGeom prst="rect">
                <a:avLst/>
              </a:prstGeom>
            </p:spPr>
          </p:pic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3D27E868-22E8-1682-E1A9-E51DD4CFF045}"/>
                  </a:ext>
                </a:extLst>
              </p:cNvPr>
              <p:cNvSpPr txBox="1"/>
              <p:nvPr/>
            </p:nvSpPr>
            <p:spPr>
              <a:xfrm>
                <a:off x="6652022" y="3018346"/>
                <a:ext cx="596638" cy="36933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DE" sz="1600" b="1" dirty="0"/>
                  <a:t>Fit 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1406CC9-E19D-F10A-4710-D0741AF2C4EC}"/>
                  </a:ext>
                </a:extLst>
              </p:cNvPr>
              <p:cNvSpPr txBox="1"/>
              <p:nvPr/>
            </p:nvSpPr>
            <p:spPr>
              <a:xfrm>
                <a:off x="7609778" y="3025802"/>
                <a:ext cx="596638" cy="36933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DE" sz="1600" b="1" dirty="0"/>
                  <a:t>Fit 2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8299AAFA-1370-433C-523C-8D1240903FC4}"/>
                  </a:ext>
                </a:extLst>
              </p:cNvPr>
              <p:cNvSpPr/>
              <p:nvPr/>
            </p:nvSpPr>
            <p:spPr>
              <a:xfrm>
                <a:off x="6493321" y="3402591"/>
                <a:ext cx="2640656" cy="2266815"/>
              </a:xfrm>
              <a:prstGeom prst="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7AA6B95C-EAE0-F679-A9F5-57A510C19C96}"/>
                  </a:ext>
                </a:extLst>
              </p:cNvPr>
              <p:cNvSpPr/>
              <p:nvPr/>
            </p:nvSpPr>
            <p:spPr>
              <a:xfrm>
                <a:off x="8462256" y="3025802"/>
                <a:ext cx="671721" cy="344614"/>
              </a:xfrm>
              <a:prstGeom prst="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72F2A7D0-8D59-796D-D22E-548C4FC3BFC8}"/>
                  </a:ext>
                </a:extLst>
              </p:cNvPr>
              <p:cNvSpPr txBox="1"/>
              <p:nvPr/>
            </p:nvSpPr>
            <p:spPr>
              <a:xfrm>
                <a:off x="8499796" y="3025801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b="1" dirty="0"/>
                  <a:t>Fit 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342F12BB-67DF-A560-CFC9-D388567E4A5E}"/>
                </a:ext>
              </a:extLst>
            </p:cNvPr>
            <p:cNvGrpSpPr/>
            <p:nvPr/>
          </p:nvGrpSpPr>
          <p:grpSpPr>
            <a:xfrm>
              <a:off x="4956133" y="234867"/>
              <a:ext cx="3265486" cy="2364252"/>
              <a:chOff x="5578616" y="229223"/>
              <a:chExt cx="3265486" cy="2364252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94F425D7-F59E-0F73-A1D2-071843C5B588}"/>
                  </a:ext>
                </a:extLst>
              </p:cNvPr>
              <p:cNvGrpSpPr/>
              <p:nvPr/>
            </p:nvGrpSpPr>
            <p:grpSpPr>
              <a:xfrm>
                <a:off x="5631301" y="564425"/>
                <a:ext cx="3212801" cy="2029050"/>
                <a:chOff x="6305725" y="463865"/>
                <a:chExt cx="3448466" cy="2177885"/>
              </a:xfrm>
            </p:grpSpPr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D5AA03B3-2F61-1AFE-05ED-281ABF4DA0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608"/>
                <a:stretch/>
              </p:blipFill>
              <p:spPr>
                <a:xfrm>
                  <a:off x="6305725" y="463865"/>
                  <a:ext cx="3448466" cy="2177884"/>
                </a:xfrm>
                <a:prstGeom prst="rect">
                  <a:avLst/>
                </a:prstGeom>
              </p:spPr>
            </p:pic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175A7EB2-365D-8946-36F2-6052DD282A1A}"/>
                    </a:ext>
                  </a:extLst>
                </p:cNvPr>
                <p:cNvSpPr/>
                <p:nvPr/>
              </p:nvSpPr>
              <p:spPr>
                <a:xfrm>
                  <a:off x="6314799" y="503561"/>
                  <a:ext cx="1717367" cy="2103640"/>
                </a:xfrm>
                <a:prstGeom prst="rect">
                  <a:avLst/>
                </a:prstGeom>
                <a:solidFill>
                  <a:schemeClr val="accent4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600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836AB7FF-7DE9-673D-4CD1-F8F01CD54F65}"/>
                    </a:ext>
                  </a:extLst>
                </p:cNvPr>
                <p:cNvSpPr/>
                <p:nvPr/>
              </p:nvSpPr>
              <p:spPr>
                <a:xfrm>
                  <a:off x="8061471" y="494145"/>
                  <a:ext cx="1692720" cy="1060335"/>
                </a:xfrm>
                <a:prstGeom prst="rect">
                  <a:avLst/>
                </a:prstGeom>
                <a:solidFill>
                  <a:schemeClr val="accent4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600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5A9602D-B836-E8F5-5C06-EB436F8B8EA5}"/>
                    </a:ext>
                  </a:extLst>
                </p:cNvPr>
                <p:cNvSpPr/>
                <p:nvPr/>
              </p:nvSpPr>
              <p:spPr>
                <a:xfrm>
                  <a:off x="8061471" y="1614522"/>
                  <a:ext cx="1692720" cy="1027228"/>
                </a:xfrm>
                <a:prstGeom prst="rect">
                  <a:avLst/>
                </a:prstGeom>
                <a:solidFill>
                  <a:schemeClr val="accent4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6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791614C3-13E8-8A6A-79ED-B06466F48134}"/>
                    </a:ext>
                  </a:extLst>
                </p:cNvPr>
                <p:cNvSpPr txBox="1"/>
                <p:nvPr/>
              </p:nvSpPr>
              <p:spPr>
                <a:xfrm>
                  <a:off x="7166929" y="1768410"/>
                  <a:ext cx="5966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DE" sz="1600" b="1" dirty="0"/>
                    <a:t>Fit 3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869EA7A-7302-C021-5485-52B6061E7790}"/>
                    </a:ext>
                  </a:extLst>
                </p:cNvPr>
                <p:cNvSpPr txBox="1"/>
                <p:nvPr/>
              </p:nvSpPr>
              <p:spPr>
                <a:xfrm>
                  <a:off x="8217002" y="1112594"/>
                  <a:ext cx="5966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DE" sz="1600" b="1" dirty="0"/>
                    <a:t>Fit 2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6336F836-A21D-1082-0EC9-CC4404568393}"/>
                    </a:ext>
                  </a:extLst>
                </p:cNvPr>
                <p:cNvSpPr txBox="1"/>
                <p:nvPr/>
              </p:nvSpPr>
              <p:spPr>
                <a:xfrm>
                  <a:off x="8225925" y="2135412"/>
                  <a:ext cx="5966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DE" sz="1600" b="1" dirty="0"/>
                    <a:t>Fit 1</a:t>
                  </a:r>
                </a:p>
              </p:txBody>
            </p:sp>
          </p:grp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E427AA1-D422-49CA-E5E2-DDEB9D1FB4C3}"/>
                  </a:ext>
                </a:extLst>
              </p:cNvPr>
              <p:cNvSpPr txBox="1"/>
              <p:nvPr/>
            </p:nvSpPr>
            <p:spPr>
              <a:xfrm>
                <a:off x="5578616" y="229223"/>
                <a:ext cx="14108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600" b="1" dirty="0"/>
                  <a:t>Tiled windows</a:t>
                </a:r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D12195E-787A-8057-CCCE-C045753CC73D}"/>
                </a:ext>
              </a:extLst>
            </p:cNvPr>
            <p:cNvSpPr txBox="1"/>
            <p:nvPr/>
          </p:nvSpPr>
          <p:spPr>
            <a:xfrm>
              <a:off x="5551866" y="2601091"/>
              <a:ext cx="16565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1600" b="1" dirty="0"/>
                <a:t>Stacked windows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4850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58453B96-BFFD-7D4A-9E41-DDCF685CEF8E}"/>
              </a:ext>
            </a:extLst>
          </p:cNvPr>
          <p:cNvGrpSpPr/>
          <p:nvPr/>
        </p:nvGrpSpPr>
        <p:grpSpPr>
          <a:xfrm>
            <a:off x="838200" y="2474976"/>
            <a:ext cx="3196610" cy="3243963"/>
            <a:chOff x="1351279" y="731520"/>
            <a:chExt cx="3196610" cy="324396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0C0540B-5E70-C903-28F3-1538DDFE89ED}"/>
                </a:ext>
              </a:extLst>
            </p:cNvPr>
            <p:cNvSpPr/>
            <p:nvPr/>
          </p:nvSpPr>
          <p:spPr>
            <a:xfrm>
              <a:off x="1351279" y="731520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(1) Data loading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D71523E-1C8C-C8E2-26C5-F3C887CF10EC}"/>
                </a:ext>
              </a:extLst>
            </p:cNvPr>
            <p:cNvSpPr/>
            <p:nvPr/>
          </p:nvSpPr>
          <p:spPr>
            <a:xfrm>
              <a:off x="1351279" y="1265834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(2) Photon filter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B3D7E1-69E4-29C1-9500-7DDD4EFA4235}"/>
                </a:ext>
              </a:extLst>
            </p:cNvPr>
            <p:cNvSpPr/>
            <p:nvPr/>
          </p:nvSpPr>
          <p:spPr>
            <a:xfrm>
              <a:off x="1351279" y="2403344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(4) Correlation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DB40D8-C007-1DCC-BBE2-DD7ED5BF40D7}"/>
                </a:ext>
              </a:extLst>
            </p:cNvPr>
            <p:cNvSpPr/>
            <p:nvPr/>
          </p:nvSpPr>
          <p:spPr>
            <a:xfrm>
              <a:off x="1351279" y="1800148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(3) Data splitting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991FD0B-726C-00B2-28F4-D5BA08C97A98}"/>
                </a:ext>
              </a:extLst>
            </p:cNvPr>
            <p:cNvSpPr/>
            <p:nvPr/>
          </p:nvSpPr>
          <p:spPr>
            <a:xfrm>
              <a:off x="3049736" y="1800148"/>
              <a:ext cx="1498153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Micro time filter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258B108-0925-75B9-DD4E-8E5B91D203B8}"/>
                </a:ext>
              </a:extLst>
            </p:cNvPr>
            <p:cNvSpPr/>
            <p:nvPr/>
          </p:nvSpPr>
          <p:spPr>
            <a:xfrm>
              <a:off x="1351279" y="3520917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(6) Merging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61A9C3-5163-99EC-9D00-097D08C869C5}"/>
                </a:ext>
              </a:extLst>
            </p:cNvPr>
            <p:cNvSpPr/>
            <p:nvPr/>
          </p:nvSpPr>
          <p:spPr>
            <a:xfrm>
              <a:off x="1351279" y="2974641"/>
              <a:ext cx="1532201" cy="45456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45720" tIns="0" rIns="0" bIns="0"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(5) Selection</a:t>
              </a:r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C09D0085-D6BF-1E10-9631-E2B62CF21CF7}"/>
                </a:ext>
              </a:extLst>
            </p:cNvPr>
            <p:cNvCxnSpPr>
              <a:cxnSpLocks/>
              <a:stCxn id="10" idx="2"/>
              <a:endCxn id="8" idx="3"/>
            </p:cNvCxnSpPr>
            <p:nvPr/>
          </p:nvCxnSpPr>
          <p:spPr>
            <a:xfrm rot="5400000">
              <a:off x="3153191" y="1985004"/>
              <a:ext cx="375913" cy="915333"/>
            </a:xfrm>
            <a:prstGeom prst="bentConnector2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0436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B669102-D18D-53E1-1D4B-B40825314144}"/>
              </a:ext>
            </a:extLst>
          </p:cNvPr>
          <p:cNvGrpSpPr/>
          <p:nvPr/>
        </p:nvGrpSpPr>
        <p:grpSpPr>
          <a:xfrm>
            <a:off x="1979875" y="1453847"/>
            <a:ext cx="6896045" cy="3254650"/>
            <a:chOff x="1979875" y="1453847"/>
            <a:chExt cx="6896045" cy="325465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207709B-F53A-4190-24A0-36E64D5FE9C9}"/>
                </a:ext>
              </a:extLst>
            </p:cNvPr>
            <p:cNvGrpSpPr/>
            <p:nvPr/>
          </p:nvGrpSpPr>
          <p:grpSpPr>
            <a:xfrm>
              <a:off x="1979875" y="1453847"/>
              <a:ext cx="2886766" cy="3254650"/>
              <a:chOff x="4357314" y="808834"/>
              <a:chExt cx="3729219" cy="4204463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9AB471F-2AE2-72A7-9558-517D6A3532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357314" y="1178166"/>
                <a:ext cx="3729219" cy="3835131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2FE8D9A-AB87-06B8-AF24-412D700C12E0}"/>
                  </a:ext>
                </a:extLst>
              </p:cNvPr>
              <p:cNvSpPr/>
              <p:nvPr/>
            </p:nvSpPr>
            <p:spPr>
              <a:xfrm>
                <a:off x="5239910" y="1311965"/>
                <a:ext cx="1868556" cy="230588"/>
              </a:xfrm>
              <a:prstGeom prst="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39E0041-EF9F-9EE9-89EE-880828181CCC}"/>
                  </a:ext>
                </a:extLst>
              </p:cNvPr>
              <p:cNvSpPr txBox="1"/>
              <p:nvPr/>
            </p:nvSpPr>
            <p:spPr>
              <a:xfrm>
                <a:off x="4357314" y="808834"/>
                <a:ext cx="14782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/>
                  <a:t>Plot selection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9EAF79-8488-DF2D-F8C9-6289D1740009}"/>
                </a:ext>
              </a:extLst>
            </p:cNvPr>
            <p:cNvSpPr txBox="1"/>
            <p:nvPr/>
          </p:nvSpPr>
          <p:spPr>
            <a:xfrm>
              <a:off x="4949087" y="1494487"/>
              <a:ext cx="1199768" cy="3250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b="1" dirty="0"/>
                <a:t>Plot settings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E08F928-D1BE-DD32-B87A-23D65033E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9088" y="1784356"/>
              <a:ext cx="3926832" cy="27743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1742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B68B25A-1D0B-C8E2-EEC4-7204D1C70AE2}"/>
              </a:ext>
            </a:extLst>
          </p:cNvPr>
          <p:cNvGrpSpPr/>
          <p:nvPr/>
        </p:nvGrpSpPr>
        <p:grpSpPr>
          <a:xfrm>
            <a:off x="298623" y="398769"/>
            <a:ext cx="7468787" cy="3577765"/>
            <a:chOff x="298623" y="398769"/>
            <a:chExt cx="7468787" cy="357776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347100-E5EF-E4DD-583E-43B74EAEE4BC}"/>
                </a:ext>
              </a:extLst>
            </p:cNvPr>
            <p:cNvGrpSpPr/>
            <p:nvPr/>
          </p:nvGrpSpPr>
          <p:grpSpPr>
            <a:xfrm>
              <a:off x="4424590" y="398769"/>
              <a:ext cx="3342820" cy="1029545"/>
              <a:chOff x="-2021509" y="-583095"/>
              <a:chExt cx="5765800" cy="1775791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2760791-B5D8-CD6A-56D7-B114BA5097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80051"/>
              <a:stretch/>
            </p:blipFill>
            <p:spPr>
              <a:xfrm>
                <a:off x="-2021509" y="-583095"/>
                <a:ext cx="5765800" cy="1033669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51107D73-EE52-15CF-6826-25C423D4E4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86959" b="-1282"/>
              <a:stretch/>
            </p:blipFill>
            <p:spPr>
              <a:xfrm>
                <a:off x="-2021509" y="450574"/>
                <a:ext cx="5765800" cy="742122"/>
              </a:xfrm>
              <a:prstGeom prst="rect">
                <a:avLst/>
              </a:prstGeom>
            </p:spPr>
          </p:pic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C0B0D6-7DE3-C996-7CB4-F6AB68388F22}"/>
                </a:ext>
              </a:extLst>
            </p:cNvPr>
            <p:cNvGrpSpPr/>
            <p:nvPr/>
          </p:nvGrpSpPr>
          <p:grpSpPr>
            <a:xfrm>
              <a:off x="298623" y="405966"/>
              <a:ext cx="4039072" cy="3570568"/>
              <a:chOff x="6672529" y="1288440"/>
              <a:chExt cx="4039072" cy="3570568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87A7EA53-5ADD-230A-7027-49A0BB8918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72529" y="1288440"/>
                <a:ext cx="4039072" cy="3570568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A7D3A0C9-3BC7-F7D1-08EB-DFDEEBB492FB}"/>
                      </a:ext>
                    </a:extLst>
                  </p:cNvPr>
                  <p:cNvSpPr txBox="1"/>
                  <p:nvPr/>
                </p:nvSpPr>
                <p:spPr>
                  <a:xfrm>
                    <a:off x="6949888" y="1756790"/>
                    <a:ext cx="605807" cy="553998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sub>
                            <m:sup>
                              <m:r>
                                <a:rPr lang="en-US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oMath>
                      </m:oMathPara>
                    </a14:m>
                    <a:endParaRPr lang="en-DE" sz="36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A7D3A0C9-3BC7-F7D1-08EB-DFDEEBB492F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49888" y="1756790"/>
                    <a:ext cx="605807" cy="55399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6327" r="-4082" b="-20000"/>
                    </a:stretch>
                  </a:blipFill>
                </p:spPr>
                <p:txBody>
                  <a:bodyPr/>
                  <a:lstStyle/>
                  <a:p>
                    <a:r>
                      <a:rPr lang="en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122DB54-A03D-DF88-1528-6A78E0402DF8}"/>
                  </a:ext>
                </a:extLst>
              </p:cNvPr>
              <p:cNvSpPr txBox="1"/>
              <p:nvPr/>
            </p:nvSpPr>
            <p:spPr>
              <a:xfrm>
                <a:off x="7409727" y="4278574"/>
                <a:ext cx="256467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2800" dirty="0">
                    <a:solidFill>
                      <a:schemeClr val="bg1"/>
                    </a:solidFill>
                  </a:rPr>
                  <a:t>Parameter value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95D3E2F-6960-0173-D782-F22734BCF1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02603" y="2521324"/>
                <a:ext cx="3580232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58483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B4AEB89-30CB-3242-28FE-0B59D6A76E35}"/>
              </a:ext>
            </a:extLst>
          </p:cNvPr>
          <p:cNvGrpSpPr/>
          <p:nvPr/>
        </p:nvGrpSpPr>
        <p:grpSpPr>
          <a:xfrm>
            <a:off x="149169" y="92182"/>
            <a:ext cx="8154390" cy="3964461"/>
            <a:chOff x="149169" y="92182"/>
            <a:chExt cx="8154390" cy="39644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44BE73-0431-6570-398A-AC4128BDB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806" y="606239"/>
              <a:ext cx="1955800" cy="18669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EE5544-BB5F-9A2B-9C65-D01C35DE1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99766" y="276848"/>
              <a:ext cx="5703793" cy="252451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2935E2-B2E7-EF5D-34AB-65A87EA52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96099" y="1667396"/>
              <a:ext cx="1992264" cy="238924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9D2577-B675-7ADA-39FC-7974B46980E9}"/>
                </a:ext>
              </a:extLst>
            </p:cNvPr>
            <p:cNvSpPr txBox="1"/>
            <p:nvPr/>
          </p:nvSpPr>
          <p:spPr>
            <a:xfrm>
              <a:off x="149169" y="92182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F5ADBA4-3B12-C89C-7873-8A7A3F9D296A}"/>
                </a:ext>
              </a:extLst>
            </p:cNvPr>
            <p:cNvSpPr txBox="1"/>
            <p:nvPr/>
          </p:nvSpPr>
          <p:spPr>
            <a:xfrm>
              <a:off x="2252606" y="92182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0972A2-033D-0F8E-64A4-63C87330CCC7}"/>
                </a:ext>
              </a:extLst>
            </p:cNvPr>
            <p:cNvSpPr txBox="1"/>
            <p:nvPr/>
          </p:nvSpPr>
          <p:spPr>
            <a:xfrm>
              <a:off x="4721189" y="1619527"/>
              <a:ext cx="282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9080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A7439B25-D3F5-C6CB-DA9A-1227F39DBDAC}"/>
              </a:ext>
            </a:extLst>
          </p:cNvPr>
          <p:cNvGrpSpPr/>
          <p:nvPr/>
        </p:nvGrpSpPr>
        <p:grpSpPr>
          <a:xfrm>
            <a:off x="1000010" y="1544540"/>
            <a:ext cx="8842772" cy="2893034"/>
            <a:chOff x="970513" y="1554372"/>
            <a:chExt cx="8842772" cy="289303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4BC442B-4AEA-ECBD-4F07-F3AC39578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7922" y="1554372"/>
              <a:ext cx="8475363" cy="282512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4A752CD-520D-62EF-5D36-E461D41CFEFA}"/>
                </a:ext>
              </a:extLst>
            </p:cNvPr>
            <p:cNvSpPr txBox="1"/>
            <p:nvPr/>
          </p:nvSpPr>
          <p:spPr>
            <a:xfrm>
              <a:off x="2011307" y="1807810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9ADA8A-D304-C465-1750-24170DE85FCC}"/>
                </a:ext>
              </a:extLst>
            </p:cNvPr>
            <p:cNvSpPr txBox="1"/>
            <p:nvPr/>
          </p:nvSpPr>
          <p:spPr>
            <a:xfrm>
              <a:off x="8734926" y="1807810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0A39C72-A42D-8604-BCD7-9E18E332BF35}"/>
                </a:ext>
              </a:extLst>
            </p:cNvPr>
            <p:cNvSpPr txBox="1"/>
            <p:nvPr/>
          </p:nvSpPr>
          <p:spPr>
            <a:xfrm>
              <a:off x="970515" y="22500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F7F6633-B8DB-4847-E4B2-A68F99953555}"/>
                </a:ext>
              </a:extLst>
            </p:cNvPr>
            <p:cNvSpPr txBox="1"/>
            <p:nvPr/>
          </p:nvSpPr>
          <p:spPr>
            <a:xfrm>
              <a:off x="970515" y="2668558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96721E-0A6E-27AE-1A0F-F6CC12D539A6}"/>
                </a:ext>
              </a:extLst>
            </p:cNvPr>
            <p:cNvSpPr txBox="1"/>
            <p:nvPr/>
          </p:nvSpPr>
          <p:spPr>
            <a:xfrm>
              <a:off x="970513" y="3087101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06501D-8808-6EF2-E9A3-2069E1C0AF71}"/>
                </a:ext>
              </a:extLst>
            </p:cNvPr>
            <p:cNvSpPr txBox="1"/>
            <p:nvPr/>
          </p:nvSpPr>
          <p:spPr>
            <a:xfrm>
              <a:off x="977776" y="3505644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E20448D-78CA-0402-14E0-C84E43117DC0}"/>
                </a:ext>
              </a:extLst>
            </p:cNvPr>
            <p:cNvSpPr txBox="1"/>
            <p:nvPr/>
          </p:nvSpPr>
          <p:spPr>
            <a:xfrm>
              <a:off x="977776" y="3924186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B65373-BB42-1B2A-B5C5-5D6C78FB6E25}"/>
                </a:ext>
              </a:extLst>
            </p:cNvPr>
            <p:cNvSpPr txBox="1"/>
            <p:nvPr/>
          </p:nvSpPr>
          <p:spPr>
            <a:xfrm>
              <a:off x="5200934" y="2600645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9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C58672C-F785-29CF-9B9C-900B82ED9595}"/>
                </a:ext>
              </a:extLst>
            </p:cNvPr>
            <p:cNvSpPr txBox="1"/>
            <p:nvPr/>
          </p:nvSpPr>
          <p:spPr>
            <a:xfrm>
              <a:off x="5200932" y="3019188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CC7CB9-75B9-90FA-C44C-B472B95BF6F2}"/>
                </a:ext>
              </a:extLst>
            </p:cNvPr>
            <p:cNvSpPr txBox="1"/>
            <p:nvPr/>
          </p:nvSpPr>
          <p:spPr>
            <a:xfrm>
              <a:off x="5208195" y="3437731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6B63B0-9869-FB2C-0596-34C76E0DBB14}"/>
                </a:ext>
              </a:extLst>
            </p:cNvPr>
            <p:cNvSpPr txBox="1"/>
            <p:nvPr/>
          </p:nvSpPr>
          <p:spPr>
            <a:xfrm>
              <a:off x="5208195" y="3856273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14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77CC6C-9E90-F632-6297-C5B0BF2AB9AC}"/>
                </a:ext>
              </a:extLst>
            </p:cNvPr>
            <p:cNvSpPr txBox="1"/>
            <p:nvPr/>
          </p:nvSpPr>
          <p:spPr>
            <a:xfrm>
              <a:off x="1698068" y="22500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20D4C9E-6597-17C4-108E-64D20FBB2AB4}"/>
                </a:ext>
              </a:extLst>
            </p:cNvPr>
            <p:cNvSpPr txBox="1"/>
            <p:nvPr/>
          </p:nvSpPr>
          <p:spPr>
            <a:xfrm>
              <a:off x="2675814" y="22500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3BB6350-E7F4-9CE5-FAAE-AD3EC32DBF8E}"/>
                </a:ext>
              </a:extLst>
            </p:cNvPr>
            <p:cNvSpPr txBox="1"/>
            <p:nvPr/>
          </p:nvSpPr>
          <p:spPr>
            <a:xfrm>
              <a:off x="3495635" y="2245597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6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464F459-24FE-DBA2-FA9E-DF80EE1FDDED}"/>
                </a:ext>
              </a:extLst>
            </p:cNvPr>
            <p:cNvSpPr txBox="1"/>
            <p:nvPr/>
          </p:nvSpPr>
          <p:spPr>
            <a:xfrm flipH="1">
              <a:off x="4356717" y="2245597"/>
              <a:ext cx="4579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5062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9C6C3A9-9D76-8662-B409-0F9399EB6AA7}"/>
              </a:ext>
            </a:extLst>
          </p:cNvPr>
          <p:cNvSpPr txBox="1"/>
          <p:nvPr/>
        </p:nvSpPr>
        <p:spPr>
          <a:xfrm>
            <a:off x="1196657" y="4625178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D6CBC4-D1FA-F151-7EF7-36D0E8B0B252}"/>
              </a:ext>
            </a:extLst>
          </p:cNvPr>
          <p:cNvSpPr txBox="1"/>
          <p:nvPr/>
        </p:nvSpPr>
        <p:spPr>
          <a:xfrm>
            <a:off x="1196655" y="504372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0D1234-9ADB-7E2F-D6B3-25266C1BE4ED}"/>
              </a:ext>
            </a:extLst>
          </p:cNvPr>
          <p:cNvSpPr txBox="1"/>
          <p:nvPr/>
        </p:nvSpPr>
        <p:spPr>
          <a:xfrm>
            <a:off x="1203918" y="546226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8CD9AF-28A0-457A-0892-3C0F77B73073}"/>
              </a:ext>
            </a:extLst>
          </p:cNvPr>
          <p:cNvSpPr txBox="1"/>
          <p:nvPr/>
        </p:nvSpPr>
        <p:spPr>
          <a:xfrm>
            <a:off x="1203918" y="588080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1D7473-81E5-D164-AB02-0E04B7599F63}"/>
              </a:ext>
            </a:extLst>
          </p:cNvPr>
          <p:cNvSpPr txBox="1"/>
          <p:nvPr/>
        </p:nvSpPr>
        <p:spPr>
          <a:xfrm>
            <a:off x="5427076" y="455726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6EABDA-A722-3189-AF64-DA6FC0248FCE}"/>
              </a:ext>
            </a:extLst>
          </p:cNvPr>
          <p:cNvSpPr txBox="1"/>
          <p:nvPr/>
        </p:nvSpPr>
        <p:spPr>
          <a:xfrm>
            <a:off x="5427074" y="497580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D991F0-2973-D303-00AC-EE3B3E57FB10}"/>
              </a:ext>
            </a:extLst>
          </p:cNvPr>
          <p:cNvSpPr txBox="1"/>
          <p:nvPr/>
        </p:nvSpPr>
        <p:spPr>
          <a:xfrm>
            <a:off x="5434337" y="539435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C1E881-CE18-4035-F7E8-82C3A5A41E61}"/>
              </a:ext>
            </a:extLst>
          </p:cNvPr>
          <p:cNvSpPr txBox="1"/>
          <p:nvPr/>
        </p:nvSpPr>
        <p:spPr>
          <a:xfrm>
            <a:off x="5434337" y="5812893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69B4E6B-B40A-457B-42C4-AC50F86C5535}"/>
              </a:ext>
            </a:extLst>
          </p:cNvPr>
          <p:cNvGrpSpPr/>
          <p:nvPr/>
        </p:nvGrpSpPr>
        <p:grpSpPr>
          <a:xfrm>
            <a:off x="1063553" y="1408888"/>
            <a:ext cx="7694085" cy="1827842"/>
            <a:chOff x="1063553" y="1408888"/>
            <a:chExt cx="7694085" cy="182784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CA80F0-DD90-DA82-CCCF-2FBD1E53A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78993" y="1408888"/>
              <a:ext cx="7278645" cy="167343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D607F5-0EAE-6C18-4F36-6E298A468695}"/>
                </a:ext>
              </a:extLst>
            </p:cNvPr>
            <p:cNvSpPr txBox="1"/>
            <p:nvPr/>
          </p:nvSpPr>
          <p:spPr>
            <a:xfrm>
              <a:off x="1386661" y="1562004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1BE63E-18FA-A8AA-BADA-1B26CDA49EF8}"/>
                </a:ext>
              </a:extLst>
            </p:cNvPr>
            <p:cNvSpPr txBox="1"/>
            <p:nvPr/>
          </p:nvSpPr>
          <p:spPr>
            <a:xfrm>
              <a:off x="1063553" y="1971212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00CA6F-34D0-4F18-E98A-04173214CA6C}"/>
                </a:ext>
              </a:extLst>
            </p:cNvPr>
            <p:cNvSpPr txBox="1"/>
            <p:nvPr/>
          </p:nvSpPr>
          <p:spPr>
            <a:xfrm>
              <a:off x="4754611" y="1966163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79C059-176E-04EC-A739-7E886C0D8913}"/>
                </a:ext>
              </a:extLst>
            </p:cNvPr>
            <p:cNvSpPr txBox="1"/>
            <p:nvPr/>
          </p:nvSpPr>
          <p:spPr>
            <a:xfrm>
              <a:off x="1063554" y="232216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C7386-C43C-C986-7DB0-73FE8C53A796}"/>
                </a:ext>
              </a:extLst>
            </p:cNvPr>
            <p:cNvSpPr txBox="1"/>
            <p:nvPr/>
          </p:nvSpPr>
          <p:spPr>
            <a:xfrm>
              <a:off x="4754611" y="232216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A6D1FB-C285-5E32-BF97-98C2EA91221A}"/>
                </a:ext>
              </a:extLst>
            </p:cNvPr>
            <p:cNvSpPr txBox="1"/>
            <p:nvPr/>
          </p:nvSpPr>
          <p:spPr>
            <a:xfrm>
              <a:off x="1063553" y="2713510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6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465B1D7-13A0-85DC-845F-E27B2FEE44BD}"/>
              </a:ext>
            </a:extLst>
          </p:cNvPr>
          <p:cNvSpPr txBox="1"/>
          <p:nvPr/>
        </p:nvSpPr>
        <p:spPr>
          <a:xfrm flipH="1">
            <a:off x="4582859" y="4202217"/>
            <a:ext cx="457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970387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C0B7601-FCF2-CB81-F55A-E938D2331853}"/>
              </a:ext>
            </a:extLst>
          </p:cNvPr>
          <p:cNvGrpSpPr/>
          <p:nvPr/>
        </p:nvGrpSpPr>
        <p:grpSpPr>
          <a:xfrm>
            <a:off x="1908171" y="2905502"/>
            <a:ext cx="8074029" cy="1394219"/>
            <a:chOff x="1908171" y="2905502"/>
            <a:chExt cx="8074029" cy="13942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DC9E7F-49C0-6E09-CFD4-C67981AB1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2905502"/>
              <a:ext cx="7772400" cy="104699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DEB85F-3FED-F551-396C-E21ED6AC5DEE}"/>
                </a:ext>
              </a:extLst>
            </p:cNvPr>
            <p:cNvSpPr txBox="1"/>
            <p:nvPr/>
          </p:nvSpPr>
          <p:spPr>
            <a:xfrm>
              <a:off x="1928422" y="2905779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49B098-9AC8-45CF-A1B8-4A81B761F7A6}"/>
                </a:ext>
              </a:extLst>
            </p:cNvPr>
            <p:cNvSpPr txBox="1"/>
            <p:nvPr/>
          </p:nvSpPr>
          <p:spPr>
            <a:xfrm>
              <a:off x="5753540" y="2905779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A43AA0-BF87-71F4-95BC-508B0FD77491}"/>
                </a:ext>
              </a:extLst>
            </p:cNvPr>
            <p:cNvSpPr txBox="1"/>
            <p:nvPr/>
          </p:nvSpPr>
          <p:spPr>
            <a:xfrm>
              <a:off x="1908171" y="3519659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65DC8F-7A5F-5987-631B-D62EF20DAE2A}"/>
                </a:ext>
              </a:extLst>
            </p:cNvPr>
            <p:cNvSpPr txBox="1"/>
            <p:nvPr/>
          </p:nvSpPr>
          <p:spPr>
            <a:xfrm>
              <a:off x="8831039" y="3258049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0E9E88E-05AE-2E34-303D-C9FF635FA121}"/>
                </a:ext>
              </a:extLst>
            </p:cNvPr>
            <p:cNvSpPr txBox="1"/>
            <p:nvPr/>
          </p:nvSpPr>
          <p:spPr>
            <a:xfrm>
              <a:off x="8296071" y="3776501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FAED83D-4C95-1872-EB09-8024293BA443}"/>
                </a:ext>
              </a:extLst>
            </p:cNvPr>
            <p:cNvSpPr txBox="1"/>
            <p:nvPr/>
          </p:nvSpPr>
          <p:spPr>
            <a:xfrm>
              <a:off x="9047284" y="3776501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95675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A41575-41BE-5277-E23A-7F1ADB7E5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1538134"/>
            <a:ext cx="6680200" cy="1028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D60582-0D33-17A1-754B-8CC2E5FFC771}"/>
              </a:ext>
            </a:extLst>
          </p:cNvPr>
          <p:cNvSpPr txBox="1"/>
          <p:nvPr/>
        </p:nvSpPr>
        <p:spPr>
          <a:xfrm>
            <a:off x="845575" y="129486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845B4C-9E04-4045-4EE2-98433DEFA1CF}"/>
              </a:ext>
            </a:extLst>
          </p:cNvPr>
          <p:cNvSpPr txBox="1"/>
          <p:nvPr/>
        </p:nvSpPr>
        <p:spPr>
          <a:xfrm>
            <a:off x="2459504" y="129486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91407F-B40E-F651-BC99-36E58186DD91}"/>
              </a:ext>
            </a:extLst>
          </p:cNvPr>
          <p:cNvSpPr txBox="1"/>
          <p:nvPr/>
        </p:nvSpPr>
        <p:spPr>
          <a:xfrm>
            <a:off x="3773001" y="1294863"/>
            <a:ext cx="36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28C52-B569-212E-66C3-B3214B7C5EC4}"/>
              </a:ext>
            </a:extLst>
          </p:cNvPr>
          <p:cNvSpPr txBox="1"/>
          <p:nvPr/>
        </p:nvSpPr>
        <p:spPr>
          <a:xfrm>
            <a:off x="3899792" y="205248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891854-CB4B-30A1-FDFC-16A70C652474}"/>
              </a:ext>
            </a:extLst>
          </p:cNvPr>
          <p:cNvSpPr txBox="1"/>
          <p:nvPr/>
        </p:nvSpPr>
        <p:spPr>
          <a:xfrm>
            <a:off x="754204" y="622359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0EE7F4-1876-EEE7-3A65-A8C02E2EC74D}"/>
              </a:ext>
            </a:extLst>
          </p:cNvPr>
          <p:cNvSpPr txBox="1"/>
          <p:nvPr/>
        </p:nvSpPr>
        <p:spPr>
          <a:xfrm>
            <a:off x="761467" y="664213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3D4B12-96FA-2575-F476-C66369D3474C}"/>
              </a:ext>
            </a:extLst>
          </p:cNvPr>
          <p:cNvSpPr txBox="1"/>
          <p:nvPr/>
        </p:nvSpPr>
        <p:spPr>
          <a:xfrm>
            <a:off x="761467" y="706067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4F33AD-FAB7-8C11-7A98-0B6915B94260}"/>
              </a:ext>
            </a:extLst>
          </p:cNvPr>
          <p:cNvSpPr txBox="1"/>
          <p:nvPr/>
        </p:nvSpPr>
        <p:spPr>
          <a:xfrm>
            <a:off x="4984625" y="573713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4903C1-1960-0ADB-4C72-6BDC805D6541}"/>
              </a:ext>
            </a:extLst>
          </p:cNvPr>
          <p:cNvSpPr txBox="1"/>
          <p:nvPr/>
        </p:nvSpPr>
        <p:spPr>
          <a:xfrm>
            <a:off x="4984623" y="615567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62B32F-9DB2-87CA-AD66-CFB2DAB5B3B9}"/>
              </a:ext>
            </a:extLst>
          </p:cNvPr>
          <p:cNvSpPr txBox="1"/>
          <p:nvPr/>
        </p:nvSpPr>
        <p:spPr>
          <a:xfrm>
            <a:off x="4991886" y="657422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CCEF7C-6C7E-3A80-B695-6B3F61247D4A}"/>
              </a:ext>
            </a:extLst>
          </p:cNvPr>
          <p:cNvSpPr txBox="1"/>
          <p:nvPr/>
        </p:nvSpPr>
        <p:spPr>
          <a:xfrm>
            <a:off x="4991886" y="6992763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AA52BC-9C72-B0EB-9148-53FD5E93F227}"/>
              </a:ext>
            </a:extLst>
          </p:cNvPr>
          <p:cNvSpPr txBox="1"/>
          <p:nvPr/>
        </p:nvSpPr>
        <p:spPr>
          <a:xfrm>
            <a:off x="4245225" y="1294267"/>
            <a:ext cx="36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5A586-E72F-FC05-868F-18712A9C7988}"/>
              </a:ext>
            </a:extLst>
          </p:cNvPr>
          <p:cNvSpPr txBox="1"/>
          <p:nvPr/>
        </p:nvSpPr>
        <p:spPr>
          <a:xfrm>
            <a:off x="4800919" y="1294267"/>
            <a:ext cx="36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C77FF8-B3CE-7E41-E29F-FA8A8046F4E6}"/>
              </a:ext>
            </a:extLst>
          </p:cNvPr>
          <p:cNvSpPr txBox="1"/>
          <p:nvPr/>
        </p:nvSpPr>
        <p:spPr>
          <a:xfrm>
            <a:off x="6020405" y="1276524"/>
            <a:ext cx="36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88EB5E-2ADC-FB16-9F0B-647A9F52C754}"/>
              </a:ext>
            </a:extLst>
          </p:cNvPr>
          <p:cNvSpPr txBox="1"/>
          <p:nvPr/>
        </p:nvSpPr>
        <p:spPr>
          <a:xfrm flipH="1">
            <a:off x="499961" y="2043614"/>
            <a:ext cx="457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461147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A12FB3A-36B6-2F52-61E0-A94150E030D6}"/>
              </a:ext>
            </a:extLst>
          </p:cNvPr>
          <p:cNvSpPr txBox="1"/>
          <p:nvPr/>
        </p:nvSpPr>
        <p:spPr>
          <a:xfrm>
            <a:off x="-5036996" y="201970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454462-96E9-18CC-6C33-5661B9BD3EED}"/>
              </a:ext>
            </a:extLst>
          </p:cNvPr>
          <p:cNvSpPr txBox="1"/>
          <p:nvPr/>
        </p:nvSpPr>
        <p:spPr>
          <a:xfrm>
            <a:off x="-5029733" y="243824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A1DC1-30CC-C44C-0B46-E9FD33CEC18E}"/>
              </a:ext>
            </a:extLst>
          </p:cNvPr>
          <p:cNvSpPr txBox="1"/>
          <p:nvPr/>
        </p:nvSpPr>
        <p:spPr>
          <a:xfrm>
            <a:off x="-5029733" y="285678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1114D9-3218-E064-DD0C-33C85DB02B74}"/>
              </a:ext>
            </a:extLst>
          </p:cNvPr>
          <p:cNvSpPr txBox="1"/>
          <p:nvPr/>
        </p:nvSpPr>
        <p:spPr>
          <a:xfrm>
            <a:off x="-806575" y="153324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674BA0-4F60-D9CA-F077-7224BB19AB7E}"/>
              </a:ext>
            </a:extLst>
          </p:cNvPr>
          <p:cNvSpPr txBox="1"/>
          <p:nvPr/>
        </p:nvSpPr>
        <p:spPr>
          <a:xfrm>
            <a:off x="-806577" y="195178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37AA09-427F-3550-B4F6-D5B796EE51EA}"/>
              </a:ext>
            </a:extLst>
          </p:cNvPr>
          <p:cNvSpPr txBox="1"/>
          <p:nvPr/>
        </p:nvSpPr>
        <p:spPr>
          <a:xfrm>
            <a:off x="-799314" y="237033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51EBFF-70DE-0174-F775-B6D67A229F85}"/>
              </a:ext>
            </a:extLst>
          </p:cNvPr>
          <p:cNvSpPr txBox="1"/>
          <p:nvPr/>
        </p:nvSpPr>
        <p:spPr>
          <a:xfrm>
            <a:off x="-799314" y="2788873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solidFill>
                  <a:srgbClr val="FF0000"/>
                </a:solidFill>
              </a:rPr>
              <a:t>14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66F747-1DC0-B7B2-D75E-6F53B74164CE}"/>
              </a:ext>
            </a:extLst>
          </p:cNvPr>
          <p:cNvGrpSpPr/>
          <p:nvPr/>
        </p:nvGrpSpPr>
        <p:grpSpPr>
          <a:xfrm>
            <a:off x="427324" y="1073937"/>
            <a:ext cx="11598193" cy="2937968"/>
            <a:chOff x="427324" y="1073937"/>
            <a:chExt cx="11598193" cy="2937968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A31D03C-423B-EA21-6189-3730C7A83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7960" y="1864851"/>
              <a:ext cx="5499100" cy="2057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AA2669-3611-07B9-1B5F-83849BF910CA}"/>
                </a:ext>
              </a:extLst>
            </p:cNvPr>
            <p:cNvSpPr txBox="1"/>
            <p:nvPr/>
          </p:nvSpPr>
          <p:spPr>
            <a:xfrm>
              <a:off x="427324" y="3488539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9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72D49DC-6CB8-6043-6A3C-A2BF4DAF41DE}"/>
                </a:ext>
              </a:extLst>
            </p:cNvPr>
            <p:cNvSpPr txBox="1"/>
            <p:nvPr/>
          </p:nvSpPr>
          <p:spPr>
            <a:xfrm>
              <a:off x="474924" y="1829164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2DC16DB-618E-063E-E3E6-BAD23A0F77F4}"/>
                </a:ext>
              </a:extLst>
            </p:cNvPr>
            <p:cNvSpPr txBox="1"/>
            <p:nvPr/>
          </p:nvSpPr>
          <p:spPr>
            <a:xfrm>
              <a:off x="5242263" y="1874136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696C64-8568-E2AD-C853-16328CC0AFBD}"/>
                </a:ext>
              </a:extLst>
            </p:cNvPr>
            <p:cNvSpPr txBox="1"/>
            <p:nvPr/>
          </p:nvSpPr>
          <p:spPr>
            <a:xfrm>
              <a:off x="6239037" y="1178197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C3DB11-8CA1-77F3-AF34-F7D9126184C6}"/>
                </a:ext>
              </a:extLst>
            </p:cNvPr>
            <p:cNvSpPr txBox="1"/>
            <p:nvPr/>
          </p:nvSpPr>
          <p:spPr>
            <a:xfrm>
              <a:off x="461696" y="2213398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C50A7DC-D8B9-744E-B2B5-2747644996D5}"/>
                </a:ext>
              </a:extLst>
            </p:cNvPr>
            <p:cNvSpPr txBox="1"/>
            <p:nvPr/>
          </p:nvSpPr>
          <p:spPr>
            <a:xfrm>
              <a:off x="4833344" y="23937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55C9F0-0AE9-0CC0-1DFF-D273F434C704}"/>
                </a:ext>
              </a:extLst>
            </p:cNvPr>
            <p:cNvSpPr txBox="1"/>
            <p:nvPr/>
          </p:nvSpPr>
          <p:spPr>
            <a:xfrm>
              <a:off x="5292892" y="23937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46706A-1D00-CFCD-B41C-AA8F3948D286}"/>
                </a:ext>
              </a:extLst>
            </p:cNvPr>
            <p:cNvSpPr txBox="1"/>
            <p:nvPr/>
          </p:nvSpPr>
          <p:spPr>
            <a:xfrm flipH="1">
              <a:off x="475368" y="2642192"/>
              <a:ext cx="4579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8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286EF68-2599-12A2-8F4A-9314983E3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9480" y="1073937"/>
              <a:ext cx="5276037" cy="2937968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B0A007D-0A12-85BE-F416-F459EF310186}"/>
                </a:ext>
              </a:extLst>
            </p:cNvPr>
            <p:cNvCxnSpPr/>
            <p:nvPr/>
          </p:nvCxnSpPr>
          <p:spPr>
            <a:xfrm flipV="1">
              <a:off x="5980705" y="1674969"/>
              <a:ext cx="697257" cy="416087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F0AA5C1-C949-E8FB-B9F3-43F9B9873D1C}"/>
                </a:ext>
              </a:extLst>
            </p:cNvPr>
            <p:cNvSpPr txBox="1"/>
            <p:nvPr/>
          </p:nvSpPr>
          <p:spPr>
            <a:xfrm>
              <a:off x="5752440" y="2393715"/>
              <a:ext cx="3674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800" b="1" dirty="0">
                  <a:solidFill>
                    <a:srgbClr val="FF0000"/>
                  </a:solidFill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577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4E9306-4AB4-343B-FF71-A126BBA05C35}"/>
              </a:ext>
            </a:extLst>
          </p:cNvPr>
          <p:cNvSpPr txBox="1"/>
          <p:nvPr/>
        </p:nvSpPr>
        <p:spPr>
          <a:xfrm>
            <a:off x="0" y="1333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Fit plots of FRET models.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DE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A77274-3404-1D05-E6D5-05CE38CA13CE}"/>
              </a:ext>
            </a:extLst>
          </p:cNvPr>
          <p:cNvGrpSpPr/>
          <p:nvPr/>
        </p:nvGrpSpPr>
        <p:grpSpPr>
          <a:xfrm>
            <a:off x="175632" y="1029570"/>
            <a:ext cx="11840735" cy="5305176"/>
            <a:chOff x="0" y="1042821"/>
            <a:chExt cx="11840735" cy="530517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368B017-3F3B-9E1C-346E-8F3759155E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450"/>
            <a:stretch/>
          </p:blipFill>
          <p:spPr>
            <a:xfrm>
              <a:off x="4487342" y="1152940"/>
              <a:ext cx="2400842" cy="245165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80A507-200B-9DC3-A11B-4200503D4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38773" y="3604592"/>
              <a:ext cx="2430638" cy="2451652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A17C00-10CF-3DE7-AB9F-F33D0C07210E}"/>
                </a:ext>
              </a:extLst>
            </p:cNvPr>
            <p:cNvGrpSpPr/>
            <p:nvPr/>
          </p:nvGrpSpPr>
          <p:grpSpPr>
            <a:xfrm>
              <a:off x="0" y="2430047"/>
              <a:ext cx="3060868" cy="2574708"/>
              <a:chOff x="558340" y="2100470"/>
              <a:chExt cx="3826565" cy="303029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7DB43C2-BCB0-4D21-9156-05DCB04F58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43842"/>
              <a:stretch/>
            </p:blipFill>
            <p:spPr>
              <a:xfrm>
                <a:off x="558340" y="2100470"/>
                <a:ext cx="3826565" cy="3030298"/>
              </a:xfrm>
              <a:prstGeom prst="rect">
                <a:avLst/>
              </a:prstGeom>
            </p:spPr>
          </p:pic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629D585E-4903-E299-334D-7AE3FB1FABB3}"/>
                  </a:ext>
                </a:extLst>
              </p:cNvPr>
              <p:cNvSpPr/>
              <p:nvPr/>
            </p:nvSpPr>
            <p:spPr>
              <a:xfrm>
                <a:off x="2305878" y="2451651"/>
                <a:ext cx="1219200" cy="331305"/>
              </a:xfrm>
              <a:prstGeom prst="ellipse">
                <a:avLst/>
              </a:prstGeom>
              <a:noFill/>
              <a:ln w="349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7172CD2A-B509-48F1-501A-920805087F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4505" y="2802835"/>
                <a:ext cx="1192695" cy="1550492"/>
              </a:xfrm>
              <a:prstGeom prst="straightConnector1">
                <a:avLst/>
              </a:prstGeom>
              <a:ln w="508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18AB7F-071F-BD7B-4188-86BB11DFD11B}"/>
                </a:ext>
              </a:extLst>
            </p:cNvPr>
            <p:cNvSpPr txBox="1"/>
            <p:nvPr/>
          </p:nvSpPr>
          <p:spPr>
            <a:xfrm flipH="1">
              <a:off x="86873" y="1663812"/>
              <a:ext cx="403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400" b="1" dirty="0"/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E51657-CC79-2BA7-7C99-8B68D1B643AA}"/>
                </a:ext>
              </a:extLst>
            </p:cNvPr>
            <p:cNvSpPr txBox="1"/>
            <p:nvPr/>
          </p:nvSpPr>
          <p:spPr>
            <a:xfrm flipH="1">
              <a:off x="6919979" y="1042821"/>
              <a:ext cx="403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400" b="1" dirty="0"/>
                <a:t>b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E57B536-F4BE-70DA-ABE4-4CEA4601C041}"/>
                    </a:ext>
                  </a:extLst>
                </p:cNvPr>
                <p:cNvSpPr txBox="1"/>
                <p:nvPr/>
              </p:nvSpPr>
              <p:spPr>
                <a:xfrm>
                  <a:off x="3867719" y="3110851"/>
                  <a:ext cx="571054" cy="3836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𝑫𝑨</m:t>
                                </m:r>
                              </m:e>
                            </m:d>
                          </m:sup>
                        </m:sSubSup>
                      </m:oMath>
                    </m:oMathPara>
                  </a14:m>
                  <a:endParaRPr lang="en-DE" b="1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E57B536-F4BE-70DA-ABE4-4CEA4601C04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67719" y="3110851"/>
                  <a:ext cx="571054" cy="383631"/>
                </a:xfrm>
                <a:prstGeom prst="rect">
                  <a:avLst/>
                </a:prstGeom>
                <a:blipFill>
                  <a:blip r:embed="rId4"/>
                  <a:stretch>
                    <a:fillRect l="-13043" b="-18750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51BE44B-F44A-CE7E-5255-D92EE3D6C156}"/>
                    </a:ext>
                  </a:extLst>
                </p:cNvPr>
                <p:cNvSpPr txBox="1"/>
                <p:nvPr/>
              </p:nvSpPr>
              <p:spPr>
                <a:xfrm>
                  <a:off x="3964249" y="4906120"/>
                  <a:ext cx="464935" cy="64370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𝑫𝑨</m:t>
                                  </m:r>
                                </m:e>
                              </m:d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𝑫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</m:d>
                            </m:sup>
                          </m:sSubSup>
                        </m:den>
                      </m:f>
                    </m:oMath>
                  </a14:m>
                  <a:r>
                    <a:rPr lang="en-DE" b="1" dirty="0"/>
                    <a:t> </a:t>
                  </a:r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51BE44B-F44A-CE7E-5255-D92EE3D6C1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4249" y="4906120"/>
                  <a:ext cx="464935" cy="643702"/>
                </a:xfrm>
                <a:prstGeom prst="rect">
                  <a:avLst/>
                </a:prstGeom>
                <a:blipFill>
                  <a:blip r:embed="rId5"/>
                  <a:stretch>
                    <a:fillRect l="-15789" b="-11765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45DC35A-F44F-D340-3378-E662BD5482F9}"/>
                    </a:ext>
                  </a:extLst>
                </p:cNvPr>
                <p:cNvSpPr txBox="1"/>
                <p:nvPr/>
              </p:nvSpPr>
              <p:spPr>
                <a:xfrm>
                  <a:off x="3132056" y="1560713"/>
                  <a:ext cx="123591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𝑨𝑪𝑭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𝒘𝒓𝒆𝒔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DE" b="1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45DC35A-F44F-D340-3378-E662BD5482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32056" y="1560713"/>
                  <a:ext cx="1235916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4082" r="-6122" b="-34783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831A590E-0051-B4ED-B00F-C4A718129914}"/>
                    </a:ext>
                  </a:extLst>
                </p:cNvPr>
                <p:cNvSpPr txBox="1"/>
                <p:nvPr/>
              </p:nvSpPr>
              <p:spPr>
                <a:xfrm>
                  <a:off x="3094995" y="1973449"/>
                  <a:ext cx="1310038" cy="3836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𝒘𝒓𝒆𝒔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𝑫𝑨</m:t>
                                </m:r>
                              </m:e>
                            </m:d>
                          </m:sup>
                        </m:sSub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DE" b="1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831A590E-0051-B4ED-B00F-C4A71812991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4995" y="1973449"/>
                  <a:ext cx="1310038" cy="383631"/>
                </a:xfrm>
                <a:prstGeom prst="rect">
                  <a:avLst/>
                </a:prstGeom>
                <a:blipFill>
                  <a:blip r:embed="rId7"/>
                  <a:stretch>
                    <a:fillRect l="-1923" r="-5769" b="-22581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8745CCE-6541-811E-800B-9B4A1BAFB8CC}"/>
                    </a:ext>
                  </a:extLst>
                </p:cNvPr>
                <p:cNvSpPr txBox="1"/>
                <p:nvPr/>
              </p:nvSpPr>
              <p:spPr>
                <a:xfrm>
                  <a:off x="3102022" y="4410416"/>
                  <a:ext cx="1310038" cy="3836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𝒘𝒓𝒆𝒔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𝑫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𝑫𝑨</m:t>
                                </m:r>
                              </m:e>
                            </m:d>
                          </m:sup>
                        </m:sSub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DE" b="1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8745CCE-6541-811E-800B-9B4A1BAFB8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2022" y="4410416"/>
                  <a:ext cx="1310038" cy="383631"/>
                </a:xfrm>
                <a:prstGeom prst="rect">
                  <a:avLst/>
                </a:prstGeom>
                <a:blipFill>
                  <a:blip r:embed="rId8"/>
                  <a:stretch>
                    <a:fillRect l="-2885" r="-5769" b="-22581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70A6B58-FDE6-6F20-5870-51204B6105E4}"/>
                    </a:ext>
                  </a:extLst>
                </p:cNvPr>
                <p:cNvSpPr txBox="1"/>
                <p:nvPr/>
              </p:nvSpPr>
              <p:spPr>
                <a:xfrm>
                  <a:off x="3101120" y="4091119"/>
                  <a:ext cx="123591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𝑨𝑪𝑭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𝒘𝒓𝒆𝒔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DE" b="1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70A6B58-FDE6-6F20-5870-51204B6105E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1120" y="4091119"/>
                  <a:ext cx="1235916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4082" t="-4545" r="-6122" b="-3636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193952D-D931-4D6D-2579-AB1734D4D5F6}"/>
                </a:ext>
              </a:extLst>
            </p:cNvPr>
            <p:cNvGrpSpPr/>
            <p:nvPr/>
          </p:nvGrpSpPr>
          <p:grpSpPr>
            <a:xfrm>
              <a:off x="7450216" y="1152940"/>
              <a:ext cx="3724689" cy="941311"/>
              <a:chOff x="9315450" y="1616477"/>
              <a:chExt cx="5753100" cy="145393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61AD79B9-F382-FE80-31D8-CA84CB392E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b="81669"/>
              <a:stretch/>
            </p:blipFill>
            <p:spPr>
              <a:xfrm>
                <a:off x="9315450" y="1616477"/>
                <a:ext cx="5753100" cy="1003361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2198F17C-416B-CE80-A3F2-0765C4BBE3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91111" b="657"/>
              <a:stretch/>
            </p:blipFill>
            <p:spPr>
              <a:xfrm>
                <a:off x="9315450" y="2619838"/>
                <a:ext cx="5753100" cy="450574"/>
              </a:xfrm>
              <a:prstGeom prst="rect">
                <a:avLst/>
              </a:prstGeom>
            </p:spPr>
          </p:pic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1C87445-0152-1F92-E035-277CEE477FAB}"/>
                </a:ext>
              </a:extLst>
            </p:cNvPr>
            <p:cNvGrpSpPr/>
            <p:nvPr/>
          </p:nvGrpSpPr>
          <p:grpSpPr>
            <a:xfrm>
              <a:off x="7195610" y="2313411"/>
              <a:ext cx="4645125" cy="4034586"/>
              <a:chOff x="7947067" y="1577494"/>
              <a:chExt cx="4645125" cy="4034586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00A72F7-E244-1081-1812-100573B99F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336401" y="1577494"/>
                <a:ext cx="2255791" cy="1867976"/>
              </a:xfrm>
              <a:prstGeom prst="rect">
                <a:avLst/>
              </a:prstGeom>
            </p:spPr>
          </p:pic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81043DDD-A39A-21D6-AB51-5AFCE6C516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994629" y="1577494"/>
                <a:ext cx="2232459" cy="1867976"/>
              </a:xfrm>
              <a:prstGeom prst="rect">
                <a:avLst/>
              </a:prstGeom>
            </p:spPr>
          </p:pic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0F633BC7-F2FD-05DF-47AD-9AF71527807A}"/>
                  </a:ext>
                </a:extLst>
              </p:cNvPr>
              <p:cNvGrpSpPr/>
              <p:nvPr/>
            </p:nvGrpSpPr>
            <p:grpSpPr>
              <a:xfrm>
                <a:off x="7967402" y="3743523"/>
                <a:ext cx="4597595" cy="1868557"/>
                <a:chOff x="13811611" y="1219607"/>
                <a:chExt cx="4597595" cy="1868557"/>
              </a:xfrm>
            </p:grpSpPr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3DECFFEB-51AF-959D-BA1C-47995449DE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3811611" y="1219607"/>
                  <a:ext cx="2198302" cy="1868557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3394F9CA-671B-27F1-715D-C94E23F434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6185041" y="1219607"/>
                  <a:ext cx="2224165" cy="1868557"/>
                </a:xfrm>
                <a:prstGeom prst="rect">
                  <a:avLst/>
                </a:prstGeom>
              </p:spPr>
            </p:pic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9085AE1-1B06-E86F-80E8-2B6714C879BC}"/>
                  </a:ext>
                </a:extLst>
              </p:cNvPr>
              <p:cNvSpPr txBox="1"/>
              <p:nvPr/>
            </p:nvSpPr>
            <p:spPr>
              <a:xfrm>
                <a:off x="9073875" y="1684540"/>
                <a:ext cx="10021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>
                    <a:solidFill>
                      <a:schemeClr val="bg1"/>
                    </a:solidFill>
                  </a:rPr>
                  <a:t>Distance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6032B76-79E8-7D86-81E3-745F36B94992}"/>
                  </a:ext>
                </a:extLst>
              </p:cNvPr>
              <p:cNvSpPr txBox="1"/>
              <p:nvPr/>
            </p:nvSpPr>
            <p:spPr>
              <a:xfrm>
                <a:off x="11376404" y="1644200"/>
                <a:ext cx="109991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b="1" dirty="0">
                    <a:solidFill>
                      <a:schemeClr val="bg1"/>
                    </a:solidFill>
                  </a:rPr>
                  <a:t>FRET rate</a:t>
                </a:r>
              </a:p>
              <a:p>
                <a:r>
                  <a:rPr lang="en-DE" b="1" dirty="0">
                    <a:solidFill>
                      <a:schemeClr val="bg1"/>
                    </a:solidFill>
                  </a:rPr>
                  <a:t>constants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D9F7E07-242C-8030-9589-5BEC536AA0AA}"/>
                  </a:ext>
                </a:extLst>
              </p:cNvPr>
              <p:cNvSpPr txBox="1"/>
              <p:nvPr/>
            </p:nvSpPr>
            <p:spPr>
              <a:xfrm>
                <a:off x="7947067" y="3688936"/>
                <a:ext cx="143688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b="1" dirty="0">
                    <a:solidFill>
                      <a:schemeClr val="bg1"/>
                    </a:solidFill>
                  </a:rPr>
                  <a:t>Fluorescence </a:t>
                </a:r>
              </a:p>
              <a:p>
                <a:r>
                  <a:rPr lang="en-DE" b="1" dirty="0">
                    <a:solidFill>
                      <a:schemeClr val="bg1"/>
                    </a:solidFill>
                  </a:rPr>
                  <a:t>lifetimes</a:t>
                </a:r>
              </a:p>
              <a:p>
                <a:r>
                  <a:rPr lang="en-DE" b="1" dirty="0">
                    <a:solidFill>
                      <a:schemeClr val="bg1"/>
                    </a:solidFill>
                  </a:rPr>
                  <a:t>(1 donor lifetime)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7B73705-B100-8C6B-4929-C821191E9BF1}"/>
                  </a:ext>
                </a:extLst>
              </p:cNvPr>
              <p:cNvSpPr txBox="1"/>
              <p:nvPr/>
            </p:nvSpPr>
            <p:spPr>
              <a:xfrm>
                <a:off x="10376763" y="3668445"/>
                <a:ext cx="146289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b="1" dirty="0">
                    <a:solidFill>
                      <a:schemeClr val="bg1"/>
                    </a:solidFill>
                  </a:rPr>
                  <a:t>Fluorescence </a:t>
                </a:r>
              </a:p>
              <a:p>
                <a:r>
                  <a:rPr lang="en-DE" b="1" dirty="0">
                    <a:solidFill>
                      <a:schemeClr val="bg1"/>
                    </a:solidFill>
                  </a:rPr>
                  <a:t>lifetimes</a:t>
                </a:r>
              </a:p>
              <a:p>
                <a:r>
                  <a:rPr lang="en-DE" b="1" dirty="0">
                    <a:solidFill>
                      <a:schemeClr val="bg1"/>
                    </a:solidFill>
                  </a:rPr>
                  <a:t>(2 donor lifetimes)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6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8CA68B71-3B0C-FA58-9584-C6C5D790C551}"/>
              </a:ext>
            </a:extLst>
          </p:cNvPr>
          <p:cNvGrpSpPr/>
          <p:nvPr/>
        </p:nvGrpSpPr>
        <p:grpSpPr>
          <a:xfrm>
            <a:off x="1557337" y="328612"/>
            <a:ext cx="9077325" cy="6200775"/>
            <a:chOff x="1557337" y="328612"/>
            <a:chExt cx="9077325" cy="620077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18CA9E80-7F86-85BC-9034-060597FB6482}"/>
                </a:ext>
              </a:extLst>
            </p:cNvPr>
            <p:cNvGrpSpPr/>
            <p:nvPr/>
          </p:nvGrpSpPr>
          <p:grpSpPr>
            <a:xfrm>
              <a:off x="1557337" y="328612"/>
              <a:ext cx="9077325" cy="6200775"/>
              <a:chOff x="1557337" y="328612"/>
              <a:chExt cx="9077325" cy="6200775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77B3419-E775-0856-4D00-D034A2F109EE}"/>
                  </a:ext>
                </a:extLst>
              </p:cNvPr>
              <p:cNvGrpSpPr/>
              <p:nvPr/>
            </p:nvGrpSpPr>
            <p:grpSpPr>
              <a:xfrm>
                <a:off x="1557337" y="328612"/>
                <a:ext cx="9077325" cy="6200775"/>
                <a:chOff x="1557337" y="328612"/>
                <a:chExt cx="9077325" cy="6200775"/>
              </a:xfrm>
            </p:grpSpPr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3B3831F9-8AFC-CB15-AE63-97D661F7D7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557337" y="328612"/>
                  <a:ext cx="9077325" cy="6200775"/>
                </a:xfrm>
                <a:prstGeom prst="rect">
                  <a:avLst/>
                </a:prstGeom>
              </p:spPr>
            </p:pic>
            <p:sp>
              <p:nvSpPr>
                <p:cNvPr id="39" name="Octagon 38">
                  <a:extLst>
                    <a:ext uri="{FF2B5EF4-FFF2-40B4-BE49-F238E27FC236}">
                      <a16:creationId xmlns:a16="http://schemas.microsoft.com/office/drawing/2014/main" id="{1E17BCD7-3253-8D14-5480-2EF181E2F93F}"/>
                    </a:ext>
                  </a:extLst>
                </p:cNvPr>
                <p:cNvSpPr/>
                <p:nvPr/>
              </p:nvSpPr>
              <p:spPr>
                <a:xfrm flipH="1">
                  <a:off x="4294499" y="807914"/>
                  <a:ext cx="365760" cy="265176"/>
                </a:xfrm>
                <a:prstGeom prst="octagon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1</a:t>
                  </a: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99BE1482-85E0-29A5-D25A-C719465C5F2C}"/>
                    </a:ext>
                  </a:extLst>
                </p:cNvPr>
                <p:cNvSpPr/>
                <p:nvPr/>
              </p:nvSpPr>
              <p:spPr>
                <a:xfrm>
                  <a:off x="4512623" y="1080654"/>
                  <a:ext cx="5415148" cy="261257"/>
                </a:xfrm>
                <a:prstGeom prst="rect">
                  <a:avLst/>
                </a:prstGeom>
                <a:noFill/>
                <a:ln w="41275">
                  <a:solidFill>
                    <a:srgbClr val="F18A52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DAFC7D40-B6D6-9CA8-5680-DC650DF5B063}"/>
                    </a:ext>
                  </a:extLst>
                </p:cNvPr>
                <p:cNvSpPr/>
                <p:nvPr/>
              </p:nvSpPr>
              <p:spPr>
                <a:xfrm>
                  <a:off x="4512622" y="2339439"/>
                  <a:ext cx="6020791" cy="3621973"/>
                </a:xfrm>
                <a:prstGeom prst="rect">
                  <a:avLst/>
                </a:prstGeom>
                <a:noFill/>
                <a:ln w="41275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1241371-EC30-62FB-D178-9CA3F64835B9}"/>
                    </a:ext>
                  </a:extLst>
                </p:cNvPr>
                <p:cNvSpPr txBox="1"/>
                <p:nvPr/>
              </p:nvSpPr>
              <p:spPr>
                <a:xfrm>
                  <a:off x="4512622" y="2305421"/>
                  <a:ext cx="29527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a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4923E309-BA4B-5252-6D5D-93FEDFBCF5BB}"/>
                    </a:ext>
                  </a:extLst>
                </p:cNvPr>
                <p:cNvSpPr txBox="1"/>
                <p:nvPr/>
              </p:nvSpPr>
              <p:spPr>
                <a:xfrm>
                  <a:off x="4512622" y="3168072"/>
                  <a:ext cx="30649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b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F4A8FF3-494B-13C8-9825-8E684A1D5F3C}"/>
                    </a:ext>
                  </a:extLst>
                </p:cNvPr>
                <p:cNvSpPr txBox="1"/>
                <p:nvPr/>
              </p:nvSpPr>
              <p:spPr>
                <a:xfrm>
                  <a:off x="4505738" y="4450114"/>
                  <a:ext cx="2824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c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363B8B85-AAFA-3EA2-9712-F4880FBFDC84}"/>
                    </a:ext>
                  </a:extLst>
                </p:cNvPr>
                <p:cNvSpPr txBox="1"/>
                <p:nvPr/>
              </p:nvSpPr>
              <p:spPr>
                <a:xfrm>
                  <a:off x="7873778" y="4634780"/>
                  <a:ext cx="30649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52" name="Octagon 51">
                <a:extLst>
                  <a:ext uri="{FF2B5EF4-FFF2-40B4-BE49-F238E27FC236}">
                    <a16:creationId xmlns:a16="http://schemas.microsoft.com/office/drawing/2014/main" id="{04360C6B-2414-D6B8-0FE2-A38B3FA6C715}"/>
                  </a:ext>
                </a:extLst>
              </p:cNvPr>
              <p:cNvSpPr/>
              <p:nvPr/>
            </p:nvSpPr>
            <p:spPr>
              <a:xfrm flipH="1">
                <a:off x="4252406" y="1313438"/>
                <a:ext cx="344383" cy="260536"/>
              </a:xfrm>
              <a:prstGeom prst="octagon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none" lIns="45720" rIns="45720" rtlCol="0" anchor="ctr"/>
              <a:lstStyle/>
              <a:p>
                <a:pPr algn="ctr"/>
                <a:r>
                  <a:rPr lang="en-US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2a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A1DD899-8922-8F11-C74C-8F47AF898BBE}"/>
                  </a:ext>
                </a:extLst>
              </p:cNvPr>
              <p:cNvSpPr/>
              <p:nvPr/>
            </p:nvSpPr>
            <p:spPr>
              <a:xfrm>
                <a:off x="4505738" y="1560286"/>
                <a:ext cx="1194022" cy="694335"/>
              </a:xfrm>
              <a:prstGeom prst="rect">
                <a:avLst/>
              </a:prstGeom>
              <a:noFill/>
              <a:ln w="412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87CCCABA-BD77-5826-0D57-D741C3FD0B3E}"/>
                </a:ext>
              </a:extLst>
            </p:cNvPr>
            <p:cNvGrpSpPr/>
            <p:nvPr/>
          </p:nvGrpSpPr>
          <p:grpSpPr>
            <a:xfrm>
              <a:off x="5562182" y="1320240"/>
              <a:ext cx="1400322" cy="934381"/>
              <a:chOff x="5562181" y="1320240"/>
              <a:chExt cx="1474809" cy="934381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7BDACC6-3775-DC58-A312-4F46019CE632}"/>
                  </a:ext>
                </a:extLst>
              </p:cNvPr>
              <p:cNvSpPr/>
              <p:nvPr/>
            </p:nvSpPr>
            <p:spPr>
              <a:xfrm>
                <a:off x="5699760" y="1560286"/>
                <a:ext cx="1337230" cy="694335"/>
              </a:xfrm>
              <a:prstGeom prst="rect">
                <a:avLst/>
              </a:prstGeom>
              <a:noFill/>
              <a:ln w="412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ctagon 54">
                <a:extLst>
                  <a:ext uri="{FF2B5EF4-FFF2-40B4-BE49-F238E27FC236}">
                    <a16:creationId xmlns:a16="http://schemas.microsoft.com/office/drawing/2014/main" id="{E9E77E0C-7A03-3FA8-0475-08E402BE1C3E}"/>
                  </a:ext>
                </a:extLst>
              </p:cNvPr>
              <p:cNvSpPr/>
              <p:nvPr/>
            </p:nvSpPr>
            <p:spPr>
              <a:xfrm flipH="1">
                <a:off x="5562181" y="1320240"/>
                <a:ext cx="385687" cy="260536"/>
              </a:xfrm>
              <a:prstGeom prst="octagon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none" lIns="45720" rIns="45720" rtlCol="0" anchor="ctr"/>
              <a:lstStyle/>
              <a:p>
                <a:pPr algn="ctr"/>
                <a:r>
                  <a:rPr lang="en-US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2b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D723C48B-D8AF-48F7-BE0D-62FE43793B93}"/>
                </a:ext>
              </a:extLst>
            </p:cNvPr>
            <p:cNvGrpSpPr/>
            <p:nvPr/>
          </p:nvGrpSpPr>
          <p:grpSpPr>
            <a:xfrm>
              <a:off x="6893782" y="1325650"/>
              <a:ext cx="1897521" cy="931127"/>
              <a:chOff x="5568712" y="1323494"/>
              <a:chExt cx="1871238" cy="931127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E9A290F-BCD7-8F48-CC96-DC7CC07BF0E6}"/>
                  </a:ext>
                </a:extLst>
              </p:cNvPr>
              <p:cNvSpPr/>
              <p:nvPr/>
            </p:nvSpPr>
            <p:spPr>
              <a:xfrm>
                <a:off x="5651712" y="1560286"/>
                <a:ext cx="1788238" cy="694335"/>
              </a:xfrm>
              <a:prstGeom prst="rect">
                <a:avLst/>
              </a:prstGeom>
              <a:noFill/>
              <a:ln w="4127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ctagon 59">
                <a:extLst>
                  <a:ext uri="{FF2B5EF4-FFF2-40B4-BE49-F238E27FC236}">
                    <a16:creationId xmlns:a16="http://schemas.microsoft.com/office/drawing/2014/main" id="{F78C6FC5-7B43-2A8B-E46D-4B739E6A98F7}"/>
                  </a:ext>
                </a:extLst>
              </p:cNvPr>
              <p:cNvSpPr/>
              <p:nvPr/>
            </p:nvSpPr>
            <p:spPr>
              <a:xfrm flipH="1">
                <a:off x="5568712" y="1323494"/>
                <a:ext cx="360694" cy="260536"/>
              </a:xfrm>
              <a:prstGeom prst="octagon">
                <a:avLst/>
              </a:prstGeom>
              <a:solidFill>
                <a:srgbClr val="A9D18E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none" lIns="45720" rIns="45720" rtlCol="0" anchor="ctr"/>
              <a:lstStyle/>
              <a:p>
                <a:pPr algn="ctr"/>
                <a:r>
                  <a:rPr lang="en-US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7313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1943E8-71BE-8D8A-DD3F-F67F1FCA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312" y="590550"/>
            <a:ext cx="71913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5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546F97-05E1-9F6A-0133-37EA2D5B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887" y="704850"/>
            <a:ext cx="1018222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47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76824F1-E3E2-63FD-BA0F-1C38DA28868B}"/>
              </a:ext>
            </a:extLst>
          </p:cNvPr>
          <p:cNvGrpSpPr/>
          <p:nvPr/>
        </p:nvGrpSpPr>
        <p:grpSpPr>
          <a:xfrm>
            <a:off x="1446729" y="454004"/>
            <a:ext cx="8189335" cy="5949992"/>
            <a:chOff x="1370529" y="1103811"/>
            <a:chExt cx="8189335" cy="594999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E87FE0D-C131-5971-D4C0-184F2488F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81825" y="1103811"/>
              <a:ext cx="7878037" cy="594999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F10A04-39BD-BCE8-B2C1-0240E3FB5869}"/>
                </a:ext>
              </a:extLst>
            </p:cNvPr>
            <p:cNvSpPr/>
            <p:nvPr/>
          </p:nvSpPr>
          <p:spPr>
            <a:xfrm>
              <a:off x="1669052" y="1103811"/>
              <a:ext cx="3164205" cy="3631475"/>
            </a:xfrm>
            <a:prstGeom prst="rect">
              <a:avLst/>
            </a:prstGeom>
            <a:noFill/>
            <a:ln w="381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BAD193-838E-DD1E-22C3-335D91CFBB11}"/>
                </a:ext>
              </a:extLst>
            </p:cNvPr>
            <p:cNvSpPr/>
            <p:nvPr/>
          </p:nvSpPr>
          <p:spPr>
            <a:xfrm>
              <a:off x="1669051" y="4820194"/>
              <a:ext cx="7890813" cy="2233608"/>
            </a:xfrm>
            <a:prstGeom prst="rect">
              <a:avLst/>
            </a:prstGeom>
            <a:noFill/>
            <a:ln w="38100" cap="flat" cmpd="sng" algn="ctr">
              <a:solidFill>
                <a:srgbClr val="F18A5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ctagon 8">
              <a:extLst>
                <a:ext uri="{FF2B5EF4-FFF2-40B4-BE49-F238E27FC236}">
                  <a16:creationId xmlns:a16="http://schemas.microsoft.com/office/drawing/2014/main" id="{62511FC0-EDAF-B5E3-3A6D-5DDE38975135}"/>
                </a:ext>
              </a:extLst>
            </p:cNvPr>
            <p:cNvSpPr/>
            <p:nvPr/>
          </p:nvSpPr>
          <p:spPr>
            <a:xfrm>
              <a:off x="1378420" y="1134038"/>
              <a:ext cx="303406" cy="322089"/>
            </a:xfrm>
            <a:prstGeom prst="oct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45720" tIns="0" rIns="45720" bIns="0" rtlCol="0" anchor="ctr">
              <a:normAutofit fontScale="85000" lnSpcReduction="10000"/>
            </a:bodyPr>
            <a:lstStyle/>
            <a:p>
              <a:pPr algn="ctr"/>
              <a:r>
                <a:rPr lang="en-US" sz="2000" dirty="0"/>
                <a:t>a</a:t>
              </a:r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5EDEB2AF-4D26-5B96-AAD8-20C506D30EC0}"/>
                </a:ext>
              </a:extLst>
            </p:cNvPr>
            <p:cNvSpPr/>
            <p:nvPr/>
          </p:nvSpPr>
          <p:spPr>
            <a:xfrm>
              <a:off x="1370529" y="3842816"/>
              <a:ext cx="319184" cy="326954"/>
            </a:xfrm>
            <a:prstGeom prst="octagon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lIns="45720" tIns="0" rIns="45720" bIns="0" rtlCol="0" anchor="ctr">
              <a:normAutofit fontScale="85000" lnSpcReduction="10000"/>
            </a:bodyPr>
            <a:lstStyle/>
            <a:p>
              <a:pPr algn="ctr"/>
              <a:r>
                <a:rPr lang="en-US" sz="2000" dirty="0"/>
                <a:t>b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AFA3870-9E2C-C574-706B-B91E85D41508}"/>
                </a:ext>
              </a:extLst>
            </p:cNvPr>
            <p:cNvSpPr/>
            <p:nvPr/>
          </p:nvSpPr>
          <p:spPr>
            <a:xfrm>
              <a:off x="4846030" y="1103811"/>
              <a:ext cx="4713833" cy="3559629"/>
            </a:xfrm>
            <a:prstGeom prst="rect">
              <a:avLst/>
            </a:prstGeom>
            <a:noFill/>
            <a:ln w="444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ctagon 11">
              <a:extLst>
                <a:ext uri="{FF2B5EF4-FFF2-40B4-BE49-F238E27FC236}">
                  <a16:creationId xmlns:a16="http://schemas.microsoft.com/office/drawing/2014/main" id="{93FAE8E2-366A-1D58-AC4C-942F72538079}"/>
                </a:ext>
              </a:extLst>
            </p:cNvPr>
            <p:cNvSpPr/>
            <p:nvPr/>
          </p:nvSpPr>
          <p:spPr>
            <a:xfrm>
              <a:off x="4917712" y="1134038"/>
              <a:ext cx="283118" cy="319656"/>
            </a:xfrm>
            <a:prstGeom prst="octagon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45720" tIns="0" rIns="45720" bIns="0" rtlCol="0" anchor="ctr">
              <a:normAutofit fontScale="85000" lnSpcReduction="10000"/>
            </a:bodyPr>
            <a:lstStyle/>
            <a:p>
              <a:pPr algn="ctr"/>
              <a:r>
                <a:rPr lang="en-US" sz="2000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8163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6607822-0EF9-6038-FA6C-F69F40320CB4}"/>
              </a:ext>
            </a:extLst>
          </p:cNvPr>
          <p:cNvGrpSpPr/>
          <p:nvPr/>
        </p:nvGrpSpPr>
        <p:grpSpPr>
          <a:xfrm>
            <a:off x="622775" y="927854"/>
            <a:ext cx="7878984" cy="4667326"/>
            <a:chOff x="622775" y="927854"/>
            <a:chExt cx="7878984" cy="46673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EE4FD3-3725-3D24-0F41-6E1BA383BA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66" b="-1"/>
            <a:stretch/>
          </p:blipFill>
          <p:spPr>
            <a:xfrm>
              <a:off x="622775" y="927854"/>
              <a:ext cx="3717802" cy="226314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6673E91-D8D7-55C2-8BDE-B9F45FE8D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411" y="2499291"/>
              <a:ext cx="3126105" cy="251190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0D1776-E9EC-0AAC-2535-CA53C9736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70184" y="1330360"/>
              <a:ext cx="4031575" cy="39991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BD4F8D-FC0F-3F60-BF0F-7DB42320974B}"/>
                </a:ext>
              </a:extLst>
            </p:cNvPr>
            <p:cNvSpPr txBox="1"/>
            <p:nvPr/>
          </p:nvSpPr>
          <p:spPr>
            <a:xfrm>
              <a:off x="4402683" y="1477196"/>
              <a:ext cx="3163977" cy="30777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none" rtlCol="0">
              <a:noAutofit/>
            </a:bodyPr>
            <a:lstStyle/>
            <a:p>
              <a:r>
                <a:rPr lang="en-US" sz="1400" b="1" dirty="0">
                  <a:solidFill>
                    <a:schemeClr val="accent4">
                      <a:lumMod val="75000"/>
                    </a:schemeClr>
                  </a:solidFill>
                </a:rPr>
                <a:t>Fluorescence Lifetime Image Microscopy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2B7C8A-92A7-91FE-1ADD-1B22EE87EB27}"/>
                </a:ext>
              </a:extLst>
            </p:cNvPr>
            <p:cNvSpPr txBox="1"/>
            <p:nvPr/>
          </p:nvSpPr>
          <p:spPr>
            <a:xfrm>
              <a:off x="622775" y="955043"/>
              <a:ext cx="3155335" cy="30777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none" rtlCol="0">
              <a:noAutofit/>
            </a:bodyPr>
            <a:lstStyle/>
            <a:p>
              <a:r>
                <a:rPr lang="en-US" sz="1400" b="1" dirty="0">
                  <a:solidFill>
                    <a:schemeClr val="accent4">
                      <a:lumMod val="75000"/>
                    </a:schemeClr>
                  </a:solidFill>
                </a:rPr>
                <a:t>Burst-wise single molecule spectroscopy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AAE1E8C-A7D5-CF18-1063-69B88DDF0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40931" y="3684033"/>
              <a:ext cx="3362521" cy="191114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5D9321-E5C5-A1D1-9CA7-31DCC86D3E6F}"/>
                </a:ext>
              </a:extLst>
            </p:cNvPr>
            <p:cNvSpPr txBox="1"/>
            <p:nvPr/>
          </p:nvSpPr>
          <p:spPr>
            <a:xfrm>
              <a:off x="1940930" y="3702846"/>
              <a:ext cx="3034719" cy="30777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none" rtlCol="0">
              <a:noAutofit/>
            </a:bodyPr>
            <a:lstStyle/>
            <a:p>
              <a:r>
                <a:rPr lang="en-US" sz="1400" b="1" dirty="0">
                  <a:solidFill>
                    <a:schemeClr val="accent4">
                      <a:lumMod val="75000"/>
                    </a:schemeClr>
                  </a:solidFill>
                </a:rPr>
                <a:t>Fluorescence Correlation Spectroscopy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0985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roup 121">
            <a:extLst>
              <a:ext uri="{FF2B5EF4-FFF2-40B4-BE49-F238E27FC236}">
                <a16:creationId xmlns:a16="http://schemas.microsoft.com/office/drawing/2014/main" id="{C8E0464A-C168-BF97-7FB4-A6D42E41269F}"/>
              </a:ext>
            </a:extLst>
          </p:cNvPr>
          <p:cNvGrpSpPr/>
          <p:nvPr/>
        </p:nvGrpSpPr>
        <p:grpSpPr>
          <a:xfrm>
            <a:off x="540209" y="783168"/>
            <a:ext cx="11409508" cy="4937024"/>
            <a:chOff x="238548" y="194843"/>
            <a:chExt cx="11409508" cy="4937024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80D3FD1D-C199-F583-C461-8899921B8671}"/>
                </a:ext>
              </a:extLst>
            </p:cNvPr>
            <p:cNvGrpSpPr/>
            <p:nvPr/>
          </p:nvGrpSpPr>
          <p:grpSpPr>
            <a:xfrm>
              <a:off x="6555625" y="293871"/>
              <a:ext cx="5092431" cy="2254589"/>
              <a:chOff x="6555625" y="293870"/>
              <a:chExt cx="2516479" cy="4301607"/>
            </a:xfrm>
          </p:grpSpPr>
          <p:sp>
            <p:nvSpPr>
              <p:cNvPr id="108" name="Rounded Rectangle 107">
                <a:extLst>
                  <a:ext uri="{FF2B5EF4-FFF2-40B4-BE49-F238E27FC236}">
                    <a16:creationId xmlns:a16="http://schemas.microsoft.com/office/drawing/2014/main" id="{76869717-5D05-1B1C-A098-F84BE9A14E3F}"/>
                  </a:ext>
                </a:extLst>
              </p:cNvPr>
              <p:cNvSpPr/>
              <p:nvPr/>
            </p:nvSpPr>
            <p:spPr>
              <a:xfrm>
                <a:off x="6555625" y="293870"/>
                <a:ext cx="2516479" cy="4236423"/>
              </a:xfrm>
              <a:prstGeom prst="round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216845E-EFC1-7357-6B6D-B4B2E629A221}"/>
                  </a:ext>
                </a:extLst>
              </p:cNvPr>
              <p:cNvSpPr txBox="1"/>
              <p:nvPr/>
            </p:nvSpPr>
            <p:spPr>
              <a:xfrm>
                <a:off x="8342477" y="4008259"/>
                <a:ext cx="642015" cy="58721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DE" sz="1400" b="1" dirty="0"/>
                  <a:t>Global analysis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0B0937-DA63-F222-5012-B3935A20FDCA}"/>
                </a:ext>
              </a:extLst>
            </p:cNvPr>
            <p:cNvSpPr txBox="1"/>
            <p:nvPr/>
          </p:nvSpPr>
          <p:spPr>
            <a:xfrm>
              <a:off x="244159" y="194843"/>
              <a:ext cx="3113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000" b="1" dirty="0"/>
                <a:t>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8404986-F5A3-1F15-B738-CE5E99B5093F}"/>
                </a:ext>
              </a:extLst>
            </p:cNvPr>
            <p:cNvSpPr txBox="1"/>
            <p:nvPr/>
          </p:nvSpPr>
          <p:spPr>
            <a:xfrm>
              <a:off x="3611704" y="194843"/>
              <a:ext cx="322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000" b="1" dirty="0"/>
                <a:t>b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B90296F-A5EE-D12F-0686-2DA10B048751}"/>
                </a:ext>
              </a:extLst>
            </p:cNvPr>
            <p:cNvSpPr txBox="1"/>
            <p:nvPr/>
          </p:nvSpPr>
          <p:spPr>
            <a:xfrm>
              <a:off x="238548" y="1932648"/>
              <a:ext cx="292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000" b="1" dirty="0"/>
                <a:t>c</a:t>
              </a:r>
            </a:p>
          </p:txBody>
        </p: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AE32CA10-5651-A319-5CD7-61E45DBBA33D}"/>
                </a:ext>
              </a:extLst>
            </p:cNvPr>
            <p:cNvGrpSpPr/>
            <p:nvPr/>
          </p:nvGrpSpPr>
          <p:grpSpPr>
            <a:xfrm>
              <a:off x="543944" y="623541"/>
              <a:ext cx="5641927" cy="1495641"/>
              <a:chOff x="543944" y="623541"/>
              <a:chExt cx="6011110" cy="149564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250F4106-1059-149A-1F70-E50715125236}"/>
                  </a:ext>
                </a:extLst>
              </p:cNvPr>
              <p:cNvSpPr/>
              <p:nvPr/>
            </p:nvSpPr>
            <p:spPr>
              <a:xfrm>
                <a:off x="543944" y="635720"/>
                <a:ext cx="2476623" cy="1169480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BFDFC76-4FE8-F91D-70DB-8C9069904AD8}"/>
                  </a:ext>
                </a:extLst>
              </p:cNvPr>
              <p:cNvSpPr/>
              <p:nvPr/>
            </p:nvSpPr>
            <p:spPr>
              <a:xfrm>
                <a:off x="691524" y="798469"/>
                <a:ext cx="958951" cy="360000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Data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AD8D5F5-5A62-A13D-3DCB-36C5A486A310}"/>
                  </a:ext>
                </a:extLst>
              </p:cNvPr>
              <p:cNvSpPr/>
              <p:nvPr/>
            </p:nvSpPr>
            <p:spPr>
              <a:xfrm>
                <a:off x="1965618" y="791616"/>
                <a:ext cx="958951" cy="360000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Model</a:t>
                </a:r>
              </a:p>
            </p:txBody>
          </p:sp>
          <p:sp>
            <p:nvSpPr>
              <p:cNvPr id="51" name="Rounded Rectangle 50">
                <a:extLst>
                  <a:ext uri="{FF2B5EF4-FFF2-40B4-BE49-F238E27FC236}">
                    <a16:creationId xmlns:a16="http://schemas.microsoft.com/office/drawing/2014/main" id="{2EFBA828-1899-2ADD-FCD3-DFF124C28C0A}"/>
                  </a:ext>
                </a:extLst>
              </p:cNvPr>
              <p:cNvSpPr/>
              <p:nvPr/>
            </p:nvSpPr>
            <p:spPr>
              <a:xfrm>
                <a:off x="3875229" y="623541"/>
                <a:ext cx="2679825" cy="1495641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31F9A1E-BA94-5CB4-265F-12DF9C753335}"/>
                  </a:ext>
                </a:extLst>
              </p:cNvPr>
              <p:cNvSpPr/>
              <p:nvPr/>
            </p:nvSpPr>
            <p:spPr>
              <a:xfrm>
                <a:off x="4151601" y="696229"/>
                <a:ext cx="958951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53AEDF1-6868-EE7D-B87E-51398272D2D0}"/>
                  </a:ext>
                </a:extLst>
              </p:cNvPr>
              <p:cNvSpPr/>
              <p:nvPr/>
            </p:nvSpPr>
            <p:spPr>
              <a:xfrm>
                <a:off x="4096994" y="1350824"/>
                <a:ext cx="958951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A5983BE-334C-18D8-9F52-D594ADF2EBFC}"/>
                  </a:ext>
                </a:extLst>
              </p:cNvPr>
              <p:cNvSpPr/>
              <p:nvPr/>
            </p:nvSpPr>
            <p:spPr>
              <a:xfrm>
                <a:off x="5252829" y="1103553"/>
                <a:ext cx="958951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EDF3DDF-86E6-DBBD-8F58-B63D3E060A43}"/>
                  </a:ext>
                </a:extLst>
              </p:cNvPr>
              <p:cNvSpPr txBox="1"/>
              <p:nvPr/>
            </p:nvSpPr>
            <p:spPr>
              <a:xfrm>
                <a:off x="5716624" y="1750406"/>
                <a:ext cx="668773" cy="3077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DE" sz="1400" b="1" dirty="0"/>
                  <a:t>Model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BA7265C-F87A-2761-D6A1-605527B78ED0}"/>
                  </a:ext>
                </a:extLst>
              </p:cNvPr>
              <p:cNvSpPr txBox="1"/>
              <p:nvPr/>
            </p:nvSpPr>
            <p:spPr>
              <a:xfrm>
                <a:off x="2563917" y="1384349"/>
                <a:ext cx="373820" cy="30777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DE" sz="1400" b="1" dirty="0"/>
                  <a:t>Fit</a:t>
                </a:r>
              </a:p>
            </p:txBody>
          </p:sp>
        </p:grpSp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7F418D2E-1F3A-A21A-00BB-FA56E12C2190}"/>
                </a:ext>
              </a:extLst>
            </p:cNvPr>
            <p:cNvSpPr/>
            <p:nvPr/>
          </p:nvSpPr>
          <p:spPr>
            <a:xfrm>
              <a:off x="6809936" y="452566"/>
              <a:ext cx="2116561" cy="1815892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DE" sz="160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FB81895-C8A6-A832-E7D2-C3674E1DA6D0}"/>
                </a:ext>
              </a:extLst>
            </p:cNvPr>
            <p:cNvSpPr/>
            <p:nvPr/>
          </p:nvSpPr>
          <p:spPr>
            <a:xfrm>
              <a:off x="6905391" y="626132"/>
              <a:ext cx="1080000" cy="3215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DE" sz="1600" dirty="0"/>
                <a:t>Parameter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D57BCF3-AC91-EE0D-6991-AC25A0767641}"/>
                </a:ext>
              </a:extLst>
            </p:cNvPr>
            <p:cNvSpPr/>
            <p:nvPr/>
          </p:nvSpPr>
          <p:spPr>
            <a:xfrm>
              <a:off x="7121383" y="1135348"/>
              <a:ext cx="1080000" cy="3215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DE" sz="1600" dirty="0"/>
                <a:t>Parameter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9F52C53-1D55-AA00-37AA-856969E28770}"/>
                </a:ext>
              </a:extLst>
            </p:cNvPr>
            <p:cNvSpPr/>
            <p:nvPr/>
          </p:nvSpPr>
          <p:spPr>
            <a:xfrm>
              <a:off x="7455501" y="1609723"/>
              <a:ext cx="1080000" cy="3215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DE" sz="1600" dirty="0"/>
                <a:t>Parameter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29D674E-B32C-3019-6997-BC83C483B86C}"/>
                </a:ext>
              </a:extLst>
            </p:cNvPr>
            <p:cNvSpPr txBox="1"/>
            <p:nvPr/>
          </p:nvSpPr>
          <p:spPr>
            <a:xfrm>
              <a:off x="8310053" y="1952363"/>
              <a:ext cx="500458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DE" sz="1400" b="1" dirty="0"/>
                <a:t>Fit 1</a:t>
              </a:r>
            </a:p>
          </p:txBody>
        </p:sp>
        <p:cxnSp>
          <p:nvCxnSpPr>
            <p:cNvPr id="92" name="Curved Connector 91">
              <a:extLst>
                <a:ext uri="{FF2B5EF4-FFF2-40B4-BE49-F238E27FC236}">
                  <a16:creationId xmlns:a16="http://schemas.microsoft.com/office/drawing/2014/main" id="{CAC94FD7-217A-EF95-CE0F-49AD6BACAEA2}"/>
                </a:ext>
              </a:extLst>
            </p:cNvPr>
            <p:cNvCxnSpPr>
              <a:cxnSpLocks/>
              <a:stCxn id="88" idx="3"/>
              <a:endCxn id="89" idx="3"/>
            </p:cNvCxnSpPr>
            <p:nvPr/>
          </p:nvCxnSpPr>
          <p:spPr>
            <a:xfrm>
              <a:off x="7985391" y="786891"/>
              <a:ext cx="215992" cy="509217"/>
            </a:xfrm>
            <a:prstGeom prst="curvedConnector3">
              <a:avLst>
                <a:gd name="adj1" fmla="val 205837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E87BBA78-8186-E322-DEE1-BBD383B9C52C}"/>
                </a:ext>
              </a:extLst>
            </p:cNvPr>
            <p:cNvGrpSpPr/>
            <p:nvPr/>
          </p:nvGrpSpPr>
          <p:grpSpPr>
            <a:xfrm>
              <a:off x="9180808" y="424791"/>
              <a:ext cx="2116561" cy="1815892"/>
              <a:chOff x="2990454" y="2983999"/>
              <a:chExt cx="2116561" cy="2033225"/>
            </a:xfrm>
          </p:grpSpPr>
          <p:sp>
            <p:nvSpPr>
              <p:cNvPr id="94" name="Rounded Rectangle 93">
                <a:extLst>
                  <a:ext uri="{FF2B5EF4-FFF2-40B4-BE49-F238E27FC236}">
                    <a16:creationId xmlns:a16="http://schemas.microsoft.com/office/drawing/2014/main" id="{ABFFE1BA-060C-CFBB-3F53-BB885928C25B}"/>
                  </a:ext>
                </a:extLst>
              </p:cNvPr>
              <p:cNvSpPr/>
              <p:nvPr/>
            </p:nvSpPr>
            <p:spPr>
              <a:xfrm>
                <a:off x="2990454" y="2983999"/>
                <a:ext cx="2116561" cy="2033225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DE" sz="160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CFD4C86-9B7C-FCB3-1F4E-BE42D265EE09}"/>
                  </a:ext>
                </a:extLst>
              </p:cNvPr>
              <p:cNvSpPr/>
              <p:nvPr/>
            </p:nvSpPr>
            <p:spPr>
              <a:xfrm>
                <a:off x="3388516" y="3217351"/>
                <a:ext cx="1080000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872A27AC-E886-F70A-5905-CC877DE3FBC4}"/>
                  </a:ext>
                </a:extLst>
              </p:cNvPr>
              <p:cNvSpPr/>
              <p:nvPr/>
            </p:nvSpPr>
            <p:spPr>
              <a:xfrm>
                <a:off x="3301901" y="3748500"/>
                <a:ext cx="1080000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57FAE49-D6C0-2AE2-6F8D-CEF82C747CEE}"/>
                  </a:ext>
                </a:extLst>
              </p:cNvPr>
              <p:cNvSpPr/>
              <p:nvPr/>
            </p:nvSpPr>
            <p:spPr>
              <a:xfrm>
                <a:off x="3636019" y="4279649"/>
                <a:ext cx="1080000" cy="3600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DE" sz="1600" dirty="0"/>
                  <a:t>Parameter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8FA14A89-A5FC-3826-4287-8DF8076472E4}"/>
                  </a:ext>
                </a:extLst>
              </p:cNvPr>
              <p:cNvSpPr txBox="1"/>
              <p:nvPr/>
            </p:nvSpPr>
            <p:spPr>
              <a:xfrm>
                <a:off x="4490571" y="4663298"/>
                <a:ext cx="500458" cy="344613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DE" sz="1400" b="1" dirty="0"/>
                  <a:t>Fit 2</a:t>
                </a:r>
              </a:p>
            </p:txBody>
          </p:sp>
          <p:cxnSp>
            <p:nvCxnSpPr>
              <p:cNvPr id="99" name="Curved Connector 98">
                <a:extLst>
                  <a:ext uri="{FF2B5EF4-FFF2-40B4-BE49-F238E27FC236}">
                    <a16:creationId xmlns:a16="http://schemas.microsoft.com/office/drawing/2014/main" id="{B6774FB1-24B7-5550-D76A-41C04843C5F0}"/>
                  </a:ext>
                </a:extLst>
              </p:cNvPr>
              <p:cNvCxnSpPr>
                <a:cxnSpLocks/>
                <a:stCxn id="95" idx="3"/>
                <a:endCxn id="96" idx="3"/>
              </p:cNvCxnSpPr>
              <p:nvPr/>
            </p:nvCxnSpPr>
            <p:spPr>
              <a:xfrm flipH="1">
                <a:off x="4381901" y="3397351"/>
                <a:ext cx="86615" cy="531149"/>
              </a:xfrm>
              <a:prstGeom prst="curvedConnector3">
                <a:avLst>
                  <a:gd name="adj1" fmla="val -263927"/>
                </a:avLst>
              </a:prstGeom>
              <a:ln w="285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Curved Connector 99">
              <a:extLst>
                <a:ext uri="{FF2B5EF4-FFF2-40B4-BE49-F238E27FC236}">
                  <a16:creationId xmlns:a16="http://schemas.microsoft.com/office/drawing/2014/main" id="{35E5FBF3-9E25-C271-D630-69F8F0CB9736}"/>
                </a:ext>
              </a:extLst>
            </p:cNvPr>
            <p:cNvCxnSpPr>
              <a:cxnSpLocks/>
              <a:stCxn id="88" idx="0"/>
              <a:endCxn id="95" idx="0"/>
            </p:cNvCxnSpPr>
            <p:nvPr/>
          </p:nvCxnSpPr>
          <p:spPr>
            <a:xfrm rot="16200000" flipH="1">
              <a:off x="8778596" y="-707073"/>
              <a:ext cx="7068" cy="2673479"/>
            </a:xfrm>
            <a:prstGeom prst="curvedConnector3">
              <a:avLst>
                <a:gd name="adj1" fmla="val -3234295"/>
              </a:avLst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CA11B4D7-BB70-5CB4-B59C-3399397518E9}"/>
                </a:ext>
              </a:extLst>
            </p:cNvPr>
            <p:cNvSpPr txBox="1"/>
            <p:nvPr/>
          </p:nvSpPr>
          <p:spPr>
            <a:xfrm>
              <a:off x="6263557" y="229958"/>
              <a:ext cx="322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000" b="1" dirty="0"/>
                <a:t>d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B4F6B98-3C08-CC87-CACC-C2EA51646B48}"/>
                </a:ext>
              </a:extLst>
            </p:cNvPr>
            <p:cNvSpPr txBox="1"/>
            <p:nvPr/>
          </p:nvSpPr>
          <p:spPr>
            <a:xfrm>
              <a:off x="6354784" y="251429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2000" b="1" dirty="0"/>
                <a:t>e</a:t>
              </a:r>
            </a:p>
          </p:txBody>
        </p:sp>
        <p:pic>
          <p:nvPicPr>
            <p:cNvPr id="115" name="Picture 114" descr="A network of dots and lines&#10;&#10;Description automatically generated">
              <a:extLst>
                <a:ext uri="{FF2B5EF4-FFF2-40B4-BE49-F238E27FC236}">
                  <a16:creationId xmlns:a16="http://schemas.microsoft.com/office/drawing/2014/main" id="{DB03A355-16B7-D0FD-0EA1-31A42F92C9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86"/>
            <a:stretch/>
          </p:blipFill>
          <p:spPr bwMode="auto">
            <a:xfrm>
              <a:off x="6911504" y="2706129"/>
              <a:ext cx="3747366" cy="2425738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70610109-C614-D83E-68A4-FBDE8D897C4B}"/>
                </a:ext>
              </a:extLst>
            </p:cNvPr>
            <p:cNvGrpSpPr/>
            <p:nvPr/>
          </p:nvGrpSpPr>
          <p:grpSpPr>
            <a:xfrm>
              <a:off x="462479" y="2482218"/>
              <a:ext cx="5723392" cy="2048075"/>
              <a:chOff x="462479" y="2482218"/>
              <a:chExt cx="6293266" cy="2048075"/>
            </a:xfrm>
          </p:grpSpPr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AF9DDA12-2A96-4423-E26A-E27489D93DD5}"/>
                  </a:ext>
                </a:extLst>
              </p:cNvPr>
              <p:cNvSpPr/>
              <p:nvPr/>
            </p:nvSpPr>
            <p:spPr>
              <a:xfrm>
                <a:off x="4955745" y="2482218"/>
                <a:ext cx="1800000" cy="2015999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DE" sz="1600"/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4FCDFB8F-8B3D-2480-1499-485B796259A9}"/>
                  </a:ext>
                </a:extLst>
              </p:cNvPr>
              <p:cNvGrpSpPr/>
              <p:nvPr/>
            </p:nvGrpSpPr>
            <p:grpSpPr>
              <a:xfrm>
                <a:off x="462479" y="2514294"/>
                <a:ext cx="6033940" cy="2015999"/>
                <a:chOff x="462479" y="2514294"/>
                <a:chExt cx="6033940" cy="2015999"/>
              </a:xfrm>
            </p:grpSpPr>
            <p:sp>
              <p:nvSpPr>
                <p:cNvPr id="55" name="Rounded Rectangle 54">
                  <a:extLst>
                    <a:ext uri="{FF2B5EF4-FFF2-40B4-BE49-F238E27FC236}">
                      <a16:creationId xmlns:a16="http://schemas.microsoft.com/office/drawing/2014/main" id="{5F2C2E5E-D6EE-7B36-BC78-524AA9B3AC4F}"/>
                    </a:ext>
                  </a:extLst>
                </p:cNvPr>
                <p:cNvSpPr/>
                <p:nvPr/>
              </p:nvSpPr>
              <p:spPr>
                <a:xfrm>
                  <a:off x="462479" y="2514294"/>
                  <a:ext cx="1800000" cy="2015999"/>
                </a:xfrm>
                <a:prstGeom prst="roundRect">
                  <a:avLst/>
                </a:prstGeom>
              </p:spPr>
              <p:style>
                <a:lnRef idx="1">
                  <a:schemeClr val="accent5"/>
                </a:lnRef>
                <a:fillRef idx="3">
                  <a:schemeClr val="accent5"/>
                </a:fillRef>
                <a:effectRef idx="2">
                  <a:schemeClr val="accent5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DE" sz="1600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A2555000-7C8C-44BF-E634-A62164F6DCD3}"/>
                    </a:ext>
                  </a:extLst>
                </p:cNvPr>
                <p:cNvSpPr/>
                <p:nvPr/>
              </p:nvSpPr>
              <p:spPr>
                <a:xfrm>
                  <a:off x="557933" y="2600745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D61686A-0C08-D523-44DE-3ACB0FCBF0E7}"/>
                    </a:ext>
                  </a:extLst>
                </p:cNvPr>
                <p:cNvSpPr/>
                <p:nvPr/>
              </p:nvSpPr>
              <p:spPr>
                <a:xfrm>
                  <a:off x="773925" y="3170907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029949CB-62A2-3FDB-B8F9-7237BD173509}"/>
                    </a:ext>
                  </a:extLst>
                </p:cNvPr>
                <p:cNvSpPr/>
                <p:nvPr/>
              </p:nvSpPr>
              <p:spPr>
                <a:xfrm>
                  <a:off x="1108043" y="3702056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212805E2-6BE1-265E-F384-E05C326FE2B6}"/>
                    </a:ext>
                  </a:extLst>
                </p:cNvPr>
                <p:cNvSpPr txBox="1"/>
                <p:nvPr/>
              </p:nvSpPr>
              <p:spPr>
                <a:xfrm>
                  <a:off x="1674476" y="4190440"/>
                  <a:ext cx="500458" cy="307777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DE" sz="1400" b="1" dirty="0"/>
                    <a:t>Fit 1</a:t>
                  </a:r>
                </a:p>
              </p:txBody>
            </p:sp>
            <p:cxnSp>
              <p:nvCxnSpPr>
                <p:cNvPr id="60" name="Curved Connector 59">
                  <a:extLst>
                    <a:ext uri="{FF2B5EF4-FFF2-40B4-BE49-F238E27FC236}">
                      <a16:creationId xmlns:a16="http://schemas.microsoft.com/office/drawing/2014/main" id="{796E9C23-2A71-8E63-6A6B-D1CCDEA9F964}"/>
                    </a:ext>
                  </a:extLst>
                </p:cNvPr>
                <p:cNvCxnSpPr>
                  <a:cxnSpLocks/>
                  <a:stCxn id="10" idx="3"/>
                  <a:endCxn id="11" idx="3"/>
                </p:cNvCxnSpPr>
                <p:nvPr/>
              </p:nvCxnSpPr>
              <p:spPr>
                <a:xfrm>
                  <a:off x="1516884" y="2780745"/>
                  <a:ext cx="215992" cy="570162"/>
                </a:xfrm>
                <a:prstGeom prst="curvedConnector3">
                  <a:avLst>
                    <a:gd name="adj1" fmla="val 205837"/>
                  </a:avLst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ounded Rectangle 62">
                  <a:extLst>
                    <a:ext uri="{FF2B5EF4-FFF2-40B4-BE49-F238E27FC236}">
                      <a16:creationId xmlns:a16="http://schemas.microsoft.com/office/drawing/2014/main" id="{387C17AA-82E9-3F9D-115B-DD3509B51D35}"/>
                    </a:ext>
                  </a:extLst>
                </p:cNvPr>
                <p:cNvSpPr/>
                <p:nvPr/>
              </p:nvSpPr>
              <p:spPr>
                <a:xfrm>
                  <a:off x="2713369" y="2514294"/>
                  <a:ext cx="1800000" cy="2015999"/>
                </a:xfrm>
                <a:prstGeom prst="roundRect">
                  <a:avLst/>
                </a:prstGeom>
              </p:spPr>
              <p:style>
                <a:lnRef idx="1">
                  <a:schemeClr val="accent5"/>
                </a:lnRef>
                <a:fillRef idx="3">
                  <a:schemeClr val="accent5"/>
                </a:fillRef>
                <a:effectRef idx="2">
                  <a:schemeClr val="accent5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DE" sz="1600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A572166-0311-EE93-005D-EB94F81CA0A6}"/>
                    </a:ext>
                  </a:extLst>
                </p:cNvPr>
                <p:cNvSpPr/>
                <p:nvPr/>
              </p:nvSpPr>
              <p:spPr>
                <a:xfrm>
                  <a:off x="2798125" y="2708633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8A8A59C-CC97-211F-6F4D-199F149ABDEC}"/>
                    </a:ext>
                  </a:extLst>
                </p:cNvPr>
                <p:cNvSpPr/>
                <p:nvPr/>
              </p:nvSpPr>
              <p:spPr>
                <a:xfrm>
                  <a:off x="2989908" y="3278795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D667D2CC-76D0-8E95-F89E-1B6F231F0F32}"/>
                    </a:ext>
                  </a:extLst>
                </p:cNvPr>
                <p:cNvSpPr/>
                <p:nvPr/>
              </p:nvSpPr>
              <p:spPr>
                <a:xfrm>
                  <a:off x="3286577" y="3809944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062FEB13-DF7E-DE87-FC73-2CEDB87A516A}"/>
                    </a:ext>
                  </a:extLst>
                </p:cNvPr>
                <p:cNvSpPr txBox="1"/>
                <p:nvPr/>
              </p:nvSpPr>
              <p:spPr>
                <a:xfrm>
                  <a:off x="3981099" y="4193593"/>
                  <a:ext cx="500458" cy="307777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DE" sz="1400" b="1" dirty="0"/>
                    <a:t>Fit 2</a:t>
                  </a:r>
                </a:p>
              </p:txBody>
            </p:sp>
            <p:cxnSp>
              <p:nvCxnSpPr>
                <p:cNvPr id="68" name="Curved Connector 67">
                  <a:extLst>
                    <a:ext uri="{FF2B5EF4-FFF2-40B4-BE49-F238E27FC236}">
                      <a16:creationId xmlns:a16="http://schemas.microsoft.com/office/drawing/2014/main" id="{6D073AE4-6E6C-2B66-FFF9-A22B523FA970}"/>
                    </a:ext>
                  </a:extLst>
                </p:cNvPr>
                <p:cNvCxnSpPr>
                  <a:cxnSpLocks/>
                  <a:stCxn id="64" idx="3"/>
                  <a:endCxn id="65" idx="3"/>
                </p:cNvCxnSpPr>
                <p:nvPr/>
              </p:nvCxnSpPr>
              <p:spPr>
                <a:xfrm>
                  <a:off x="3757076" y="2888633"/>
                  <a:ext cx="191783" cy="570162"/>
                </a:xfrm>
                <a:prstGeom prst="curvedConnector3">
                  <a:avLst>
                    <a:gd name="adj1" fmla="val 205837"/>
                  </a:avLst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urved Connector 69">
                  <a:extLst>
                    <a:ext uri="{FF2B5EF4-FFF2-40B4-BE49-F238E27FC236}">
                      <a16:creationId xmlns:a16="http://schemas.microsoft.com/office/drawing/2014/main" id="{BEA59024-2076-E499-4DB2-9D27AC693426}"/>
                    </a:ext>
                  </a:extLst>
                </p:cNvPr>
                <p:cNvCxnSpPr>
                  <a:stCxn id="12" idx="3"/>
                  <a:endCxn id="65" idx="1"/>
                </p:cNvCxnSpPr>
                <p:nvPr/>
              </p:nvCxnSpPr>
              <p:spPr>
                <a:xfrm flipV="1">
                  <a:off x="2066994" y="3458795"/>
                  <a:ext cx="922914" cy="423261"/>
                </a:xfrm>
                <a:prstGeom prst="curvedConnector3">
                  <a:avLst/>
                </a:prstGeom>
                <a:ln w="2222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108F02F3-7A19-9AF6-D3B4-CBFD184E6EFB}"/>
                    </a:ext>
                  </a:extLst>
                </p:cNvPr>
                <p:cNvSpPr/>
                <p:nvPr/>
              </p:nvSpPr>
              <p:spPr>
                <a:xfrm>
                  <a:off x="5049016" y="2708633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E3E94EB3-5D98-3BFB-B06C-F76F8058D54D}"/>
                    </a:ext>
                  </a:extLst>
                </p:cNvPr>
                <p:cNvSpPr/>
                <p:nvPr/>
              </p:nvSpPr>
              <p:spPr>
                <a:xfrm>
                  <a:off x="5240799" y="3278795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D3C9E45F-576B-31AA-55B3-494B63CEBD39}"/>
                    </a:ext>
                  </a:extLst>
                </p:cNvPr>
                <p:cNvSpPr/>
                <p:nvPr/>
              </p:nvSpPr>
              <p:spPr>
                <a:xfrm>
                  <a:off x="5537468" y="3809944"/>
                  <a:ext cx="958951" cy="360000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DE" sz="1600" dirty="0"/>
                    <a:t>Parameter</a:t>
                  </a:r>
                </a:p>
              </p:txBody>
            </p:sp>
            <p:cxnSp>
              <p:nvCxnSpPr>
                <p:cNvPr id="79" name="Curved Connector 78">
                  <a:extLst>
                    <a:ext uri="{FF2B5EF4-FFF2-40B4-BE49-F238E27FC236}">
                      <a16:creationId xmlns:a16="http://schemas.microsoft.com/office/drawing/2014/main" id="{65306DCE-6ADE-308A-D482-6F0F6AFA6765}"/>
                    </a:ext>
                  </a:extLst>
                </p:cNvPr>
                <p:cNvCxnSpPr>
                  <a:cxnSpLocks/>
                  <a:stCxn id="77" idx="1"/>
                  <a:endCxn id="76" idx="1"/>
                </p:cNvCxnSpPr>
                <p:nvPr/>
              </p:nvCxnSpPr>
              <p:spPr>
                <a:xfrm rot="10800000">
                  <a:off x="5240799" y="3458796"/>
                  <a:ext cx="296669" cy="531149"/>
                </a:xfrm>
                <a:prstGeom prst="curvedConnector3">
                  <a:avLst>
                    <a:gd name="adj1" fmla="val 168419"/>
                  </a:avLst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Curved Connector 82">
                  <a:extLst>
                    <a:ext uri="{FF2B5EF4-FFF2-40B4-BE49-F238E27FC236}">
                      <a16:creationId xmlns:a16="http://schemas.microsoft.com/office/drawing/2014/main" id="{8E5A63C9-EAB9-44EA-1B8E-757C503E3B2F}"/>
                    </a:ext>
                  </a:extLst>
                </p:cNvPr>
                <p:cNvCxnSpPr>
                  <a:cxnSpLocks/>
                  <a:stCxn id="10" idx="0"/>
                  <a:endCxn id="75" idx="0"/>
                </p:cNvCxnSpPr>
                <p:nvPr/>
              </p:nvCxnSpPr>
              <p:spPr>
                <a:xfrm rot="16200000" flipH="1">
                  <a:off x="3229006" y="409148"/>
                  <a:ext cx="107888" cy="4491083"/>
                </a:xfrm>
                <a:prstGeom prst="curvedConnector3">
                  <a:avLst>
                    <a:gd name="adj1" fmla="val -358225"/>
                  </a:avLst>
                </a:prstGeom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6" name="TextBox 115">
                  <a:extLst>
                    <a:ext uri="{FF2B5EF4-FFF2-40B4-BE49-F238E27FC236}">
                      <a16:creationId xmlns:a16="http://schemas.microsoft.com/office/drawing/2014/main" id="{797F41C7-E46E-362C-E469-B01F72782A70}"/>
                    </a:ext>
                  </a:extLst>
                </p:cNvPr>
                <p:cNvSpPr txBox="1"/>
                <p:nvPr/>
              </p:nvSpPr>
              <p:spPr>
                <a:xfrm>
                  <a:off x="4548595" y="329924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DE" dirty="0"/>
                    <a:t>…</a:t>
                  </a:r>
                </a:p>
              </p:txBody>
            </p:sp>
          </p:grp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E351C2A-5AB9-0183-6AB8-4E5639136857}"/>
                </a:ext>
              </a:extLst>
            </p:cNvPr>
            <p:cNvSpPr txBox="1"/>
            <p:nvPr/>
          </p:nvSpPr>
          <p:spPr>
            <a:xfrm>
              <a:off x="5608610" y="4196191"/>
              <a:ext cx="510076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DE" sz="1400" b="1" dirty="0"/>
                <a:t>Fit 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6417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250F338-0D4C-A245-BD31-30B4FC856A25}"/>
              </a:ext>
            </a:extLst>
          </p:cNvPr>
          <p:cNvGrpSpPr/>
          <p:nvPr/>
        </p:nvGrpSpPr>
        <p:grpSpPr>
          <a:xfrm>
            <a:off x="1166813" y="1417320"/>
            <a:ext cx="3763328" cy="2827825"/>
            <a:chOff x="1166813" y="1417320"/>
            <a:chExt cx="3763328" cy="28278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28A890D-92BA-5555-F71C-ABA2E22F8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75"/>
            <a:stretch/>
          </p:blipFill>
          <p:spPr>
            <a:xfrm>
              <a:off x="1166813" y="1417320"/>
              <a:ext cx="3763328" cy="28278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D06DECC-9C68-4659-E0F4-AE7D92634F22}"/>
                </a:ext>
              </a:extLst>
            </p:cNvPr>
            <p:cNvSpPr/>
            <p:nvPr/>
          </p:nvSpPr>
          <p:spPr>
            <a:xfrm>
              <a:off x="1166813" y="1587859"/>
              <a:ext cx="3763328" cy="321400"/>
            </a:xfrm>
            <a:prstGeom prst="rect">
              <a:avLst/>
            </a:prstGeom>
            <a:noFill/>
            <a:ln w="317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855983B-0355-9A77-4082-63523F9D0C4C}"/>
                </a:ext>
              </a:extLst>
            </p:cNvPr>
            <p:cNvSpPr/>
            <p:nvPr/>
          </p:nvSpPr>
          <p:spPr>
            <a:xfrm>
              <a:off x="3783104" y="1502999"/>
              <a:ext cx="150861" cy="2820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331869-22E5-502E-F743-E7F327EE5625}"/>
                </a:ext>
              </a:extLst>
            </p:cNvPr>
            <p:cNvSpPr/>
            <p:nvPr/>
          </p:nvSpPr>
          <p:spPr>
            <a:xfrm>
              <a:off x="4029074" y="1708384"/>
              <a:ext cx="150861" cy="2820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51956A-FFC6-25B0-610E-53C853E92107}"/>
                </a:ext>
              </a:extLst>
            </p:cNvPr>
            <p:cNvSpPr/>
            <p:nvPr/>
          </p:nvSpPr>
          <p:spPr>
            <a:xfrm>
              <a:off x="1166813" y="2079797"/>
              <a:ext cx="3763328" cy="1961194"/>
            </a:xfrm>
            <a:prstGeom prst="rect">
              <a:avLst/>
            </a:prstGeom>
            <a:noFill/>
            <a:ln w="31750" cap="flat" cmpd="sng" algn="ctr">
              <a:solidFill>
                <a:schemeClr val="accent5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4724DA-E879-6047-26DF-6F041AD12E67}"/>
                </a:ext>
              </a:extLst>
            </p:cNvPr>
            <p:cNvSpPr/>
            <p:nvPr/>
          </p:nvSpPr>
          <p:spPr>
            <a:xfrm>
              <a:off x="4252086" y="2092915"/>
              <a:ext cx="150861" cy="2820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4163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27941</TotalTime>
  <Words>333</Words>
  <Application>Microsoft Macintosh PowerPoint</Application>
  <PresentationFormat>Widescreen</PresentationFormat>
  <Paragraphs>216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Thomas-Otavio Peulen</dc:creator>
  <cp:lastModifiedBy>Thomas-Otavio Peulen</cp:lastModifiedBy>
  <cp:revision>32</cp:revision>
  <dcterms:created xsi:type="dcterms:W3CDTF">2024-03-25T07:27:12Z</dcterms:created>
  <dcterms:modified xsi:type="dcterms:W3CDTF">2024-04-18T13:53:56Z</dcterms:modified>
</cp:coreProperties>
</file>

<file path=docProps/thumbnail.jpeg>
</file>